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65" r:id="rId2"/>
  </p:sldMasterIdLst>
  <p:notesMasterIdLst>
    <p:notesMasterId r:id="rId50"/>
  </p:notesMasterIdLst>
  <p:sldIdLst>
    <p:sldId id="257" r:id="rId3"/>
    <p:sldId id="276" r:id="rId4"/>
    <p:sldId id="274" r:id="rId5"/>
    <p:sldId id="263" r:id="rId6"/>
    <p:sldId id="265" r:id="rId7"/>
    <p:sldId id="277" r:id="rId8"/>
    <p:sldId id="307" r:id="rId9"/>
    <p:sldId id="309" r:id="rId10"/>
    <p:sldId id="308" r:id="rId11"/>
    <p:sldId id="278" r:id="rId12"/>
    <p:sldId id="280" r:id="rId13"/>
    <p:sldId id="264" r:id="rId14"/>
    <p:sldId id="281" r:id="rId15"/>
    <p:sldId id="282" r:id="rId16"/>
    <p:sldId id="283" r:id="rId17"/>
    <p:sldId id="285" r:id="rId18"/>
    <p:sldId id="284" r:id="rId19"/>
    <p:sldId id="304" r:id="rId20"/>
    <p:sldId id="286" r:id="rId21"/>
    <p:sldId id="287" r:id="rId22"/>
    <p:sldId id="288" r:id="rId23"/>
    <p:sldId id="289" r:id="rId24"/>
    <p:sldId id="310" r:id="rId25"/>
    <p:sldId id="290" r:id="rId26"/>
    <p:sldId id="266" r:id="rId27"/>
    <p:sldId id="300" r:id="rId28"/>
    <p:sldId id="298" r:id="rId29"/>
    <p:sldId id="305" r:id="rId30"/>
    <p:sldId id="299" r:id="rId31"/>
    <p:sldId id="306" r:id="rId32"/>
    <p:sldId id="311" r:id="rId33"/>
    <p:sldId id="312" r:id="rId34"/>
    <p:sldId id="313" r:id="rId35"/>
    <p:sldId id="301" r:id="rId36"/>
    <p:sldId id="303" r:id="rId37"/>
    <p:sldId id="302" r:id="rId38"/>
    <p:sldId id="291" r:id="rId39"/>
    <p:sldId id="292" r:id="rId40"/>
    <p:sldId id="293" r:id="rId41"/>
    <p:sldId id="294" r:id="rId42"/>
    <p:sldId id="314" r:id="rId43"/>
    <p:sldId id="295" r:id="rId44"/>
    <p:sldId id="296" r:id="rId45"/>
    <p:sldId id="315" r:id="rId46"/>
    <p:sldId id="297" r:id="rId47"/>
    <p:sldId id="273" r:id="rId48"/>
    <p:sldId id="258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504" y="3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diagrams/_rels/data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2ADCC0-E591-4A90-A32A-BDB179480718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256690-7147-4778-B2E5-A3D65FBEDC34}">
      <dgm:prSet/>
      <dgm:spPr/>
      <dgm:t>
        <a:bodyPr/>
        <a:lstStyle/>
        <a:p>
          <a:pPr rtl="0"/>
          <a:r>
            <a:rPr lang="zh-CN" altLang="en-US" dirty="0" smtClean="0"/>
            <a:t>年度主要工作</a:t>
          </a:r>
          <a:endParaRPr lang="zh-CN" dirty="0"/>
        </a:p>
      </dgm:t>
    </dgm:pt>
    <dgm:pt modelId="{508191B9-2633-4D5E-A59A-C76AD6C286E0}" type="par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B1BAAB6-46F0-4B50-9508-AF91895CB291}" type="sib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D5C405E-2EEF-4F58-878E-63AE28775526}">
      <dgm:prSet/>
      <dgm:spPr/>
      <dgm:t>
        <a:bodyPr/>
        <a:lstStyle/>
        <a:p>
          <a:pPr rtl="0"/>
          <a:r>
            <a:rPr lang="zh-CN" dirty="0" smtClean="0"/>
            <a:t>团队亮点</a:t>
          </a:r>
          <a:r>
            <a:rPr lang="zh-CN" altLang="en-US" dirty="0" smtClean="0"/>
            <a:t>工作</a:t>
          </a:r>
          <a:endParaRPr lang="zh-CN" dirty="0"/>
        </a:p>
      </dgm:t>
    </dgm:pt>
    <dgm:pt modelId="{FC0E68CB-85A3-4E71-8E4A-DDEDF25BADDD}" type="par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E5A6CD89-8F52-437A-91D3-6B72C6B175A3}" type="sib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D27ACD6A-21A2-4273-9FED-5EA82A71B226}">
      <dgm:prSet/>
      <dgm:spPr/>
      <dgm:t>
        <a:bodyPr/>
        <a:lstStyle/>
        <a:p>
          <a:pPr rtl="0"/>
          <a:r>
            <a:rPr lang="zh-CN" dirty="0" smtClean="0"/>
            <a:t>团队能力变动</a:t>
          </a:r>
          <a:endParaRPr lang="zh-CN" dirty="0"/>
        </a:p>
      </dgm:t>
    </dgm:pt>
    <dgm:pt modelId="{9C94FC18-5A91-482B-B26F-4E5A98B96ABD}" type="par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9483D26F-4223-4ECB-9041-A42B64297589}" type="sib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5D6EA491-36E0-44ED-B5EA-85A8E7B0DCE5}">
      <dgm:prSet/>
      <dgm:spPr/>
      <dgm:t>
        <a:bodyPr/>
        <a:lstStyle/>
        <a:p>
          <a:pPr rtl="0"/>
          <a:r>
            <a:rPr lang="zh-CN" smtClean="0"/>
            <a:t>自研成果管理</a:t>
          </a:r>
          <a:endParaRPr lang="zh-CN"/>
        </a:p>
      </dgm:t>
    </dgm:pt>
    <dgm:pt modelId="{ABC5F243-1DFB-4813-9C1C-D5A53581D32C}" type="par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71EFF1ED-A25A-4263-B8D7-B341E2778B04}" type="sib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B9BD1869-62C7-4709-8C3D-A381B5008D6A}">
      <dgm:prSet/>
      <dgm:spPr/>
      <dgm:t>
        <a:bodyPr/>
        <a:lstStyle/>
        <a:p>
          <a:pPr rtl="0"/>
          <a:r>
            <a:rPr lang="en-GB" smtClean="0"/>
            <a:t>2017</a:t>
          </a:r>
          <a:r>
            <a:rPr lang="zh-CN" smtClean="0"/>
            <a:t>年工作计划</a:t>
          </a:r>
          <a:endParaRPr lang="zh-CN"/>
        </a:p>
      </dgm:t>
    </dgm:pt>
    <dgm:pt modelId="{7576C8E3-43A8-4DA3-B236-D497CE6B9421}" type="par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46E551DB-65A0-4E24-817F-057BFCF39336}" type="sib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3692B19D-51BB-4F6D-B653-30E8CF908B76}">
      <dgm:prSet/>
      <dgm:spPr/>
      <dgm:t>
        <a:bodyPr/>
        <a:lstStyle/>
        <a:p>
          <a:pPr rtl="0"/>
          <a:r>
            <a:rPr lang="zh-CN" smtClean="0"/>
            <a:t>总结</a:t>
          </a:r>
          <a:endParaRPr lang="zh-CN"/>
        </a:p>
      </dgm:t>
    </dgm:pt>
    <dgm:pt modelId="{EADE49B2-1D25-4A52-B2B2-A0B1C1C1B84F}" type="par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2FF5EE21-87C4-497D-A816-D1D76DF5EB45}" type="sib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BD06A1CC-0EA2-4FC6-B83C-6E8122E44D22}" type="pres">
      <dgm:prSet presAssocID="{D52ADCC0-E591-4A90-A32A-BDB17948071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3DF4401-DD56-47D1-BDEB-56A71810D54B}" type="pres">
      <dgm:prSet presAssocID="{0F256690-7147-4778-B2E5-A3D65FBEDC34}" presName="composite" presStyleCnt="0"/>
      <dgm:spPr/>
    </dgm:pt>
    <dgm:pt modelId="{07EE8946-9973-4E99-B6DA-9762F9212223}" type="pres">
      <dgm:prSet presAssocID="{0F256690-7147-4778-B2E5-A3D65FBEDC34}" presName="imgShp" presStyleLbl="fgImgPlace1" presStyleIdx="0" presStyleCnt="6"/>
      <dgm:spPr/>
    </dgm:pt>
    <dgm:pt modelId="{D6B88F35-A4D1-46F7-95F3-568FECF4ECF3}" type="pres">
      <dgm:prSet presAssocID="{0F256690-7147-4778-B2E5-A3D65FBEDC34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243D78-514C-4D5B-A74B-5E77E60A6B42}" type="pres">
      <dgm:prSet presAssocID="{1B1BAAB6-46F0-4B50-9508-AF91895CB291}" presName="spacing" presStyleCnt="0"/>
      <dgm:spPr/>
    </dgm:pt>
    <dgm:pt modelId="{8DDEE68C-206D-4F80-A97F-8C934C827203}" type="pres">
      <dgm:prSet presAssocID="{1D5C405E-2EEF-4F58-878E-63AE28775526}" presName="composite" presStyleCnt="0"/>
      <dgm:spPr/>
    </dgm:pt>
    <dgm:pt modelId="{32D25725-C219-4920-8DD1-BDC3CCE37498}" type="pres">
      <dgm:prSet presAssocID="{1D5C405E-2EEF-4F58-878E-63AE28775526}" presName="imgShp" presStyleLbl="fgImgPlace1" presStyleIdx="1" presStyleCnt="6"/>
      <dgm:spPr/>
    </dgm:pt>
    <dgm:pt modelId="{24ED68AF-434E-4696-B425-7EB0BD7477C0}" type="pres">
      <dgm:prSet presAssocID="{1D5C405E-2EEF-4F58-878E-63AE28775526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81888A-2AAE-40C6-B6DE-D9D5ABACB6AE}" type="pres">
      <dgm:prSet presAssocID="{E5A6CD89-8F52-437A-91D3-6B72C6B175A3}" presName="spacing" presStyleCnt="0"/>
      <dgm:spPr/>
    </dgm:pt>
    <dgm:pt modelId="{215B9AC2-28B2-4FF8-B8C0-E2AEDAB33B73}" type="pres">
      <dgm:prSet presAssocID="{D27ACD6A-21A2-4273-9FED-5EA82A71B226}" presName="composite" presStyleCnt="0"/>
      <dgm:spPr/>
    </dgm:pt>
    <dgm:pt modelId="{E5756D6A-3212-461E-A883-E2942B169D86}" type="pres">
      <dgm:prSet presAssocID="{D27ACD6A-21A2-4273-9FED-5EA82A71B226}" presName="imgShp" presStyleLbl="fgImgPlace1" presStyleIdx="2" presStyleCnt="6"/>
      <dgm:spPr/>
    </dgm:pt>
    <dgm:pt modelId="{F9B5D095-65C2-452A-9C4E-E15ED5C87EB6}" type="pres">
      <dgm:prSet presAssocID="{D27ACD6A-21A2-4273-9FED-5EA82A71B22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4F92A7-BD7A-4614-9CE6-2248C31AA8EE}" type="pres">
      <dgm:prSet presAssocID="{9483D26F-4223-4ECB-9041-A42B64297589}" presName="spacing" presStyleCnt="0"/>
      <dgm:spPr/>
    </dgm:pt>
    <dgm:pt modelId="{867A9AEF-3564-4CD7-AC59-C13645EC1EEA}" type="pres">
      <dgm:prSet presAssocID="{5D6EA491-36E0-44ED-B5EA-85A8E7B0DCE5}" presName="composite" presStyleCnt="0"/>
      <dgm:spPr/>
    </dgm:pt>
    <dgm:pt modelId="{34298BBB-3BDD-40FE-A4AE-BC59F54EA03F}" type="pres">
      <dgm:prSet presAssocID="{5D6EA491-36E0-44ED-B5EA-85A8E7B0DCE5}" presName="imgShp" presStyleLbl="fgImgPlace1" presStyleIdx="3" presStyleCnt="6"/>
      <dgm:spPr/>
    </dgm:pt>
    <dgm:pt modelId="{0A5D1579-39C6-4F59-AE84-B6C51414D634}" type="pres">
      <dgm:prSet presAssocID="{5D6EA491-36E0-44ED-B5EA-85A8E7B0DCE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AEE66-F081-4D8E-853F-A05409A753BD}" type="pres">
      <dgm:prSet presAssocID="{71EFF1ED-A25A-4263-B8D7-B341E2778B04}" presName="spacing" presStyleCnt="0"/>
      <dgm:spPr/>
    </dgm:pt>
    <dgm:pt modelId="{CA5FB994-B618-4217-8DF5-E6BCE1D9A6C9}" type="pres">
      <dgm:prSet presAssocID="{B9BD1869-62C7-4709-8C3D-A381B5008D6A}" presName="composite" presStyleCnt="0"/>
      <dgm:spPr/>
    </dgm:pt>
    <dgm:pt modelId="{9B1E35ED-04C2-4C1E-8B31-EB0C6279DE88}" type="pres">
      <dgm:prSet presAssocID="{B9BD1869-62C7-4709-8C3D-A381B5008D6A}" presName="imgShp" presStyleLbl="fgImgPlace1" presStyleIdx="4" presStyleCnt="6"/>
      <dgm:spPr/>
    </dgm:pt>
    <dgm:pt modelId="{CC51B1E6-E422-42F2-98B9-05415C92C7F8}" type="pres">
      <dgm:prSet presAssocID="{B9BD1869-62C7-4709-8C3D-A381B5008D6A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D687C6-2D7F-4297-BBFC-1BE0FF4D216B}" type="pres">
      <dgm:prSet presAssocID="{46E551DB-65A0-4E24-817F-057BFCF39336}" presName="spacing" presStyleCnt="0"/>
      <dgm:spPr/>
    </dgm:pt>
    <dgm:pt modelId="{C1AB9CBF-AD45-474E-8BB8-D5BFC18BB9C0}" type="pres">
      <dgm:prSet presAssocID="{3692B19D-51BB-4F6D-B653-30E8CF908B76}" presName="composite" presStyleCnt="0"/>
      <dgm:spPr/>
    </dgm:pt>
    <dgm:pt modelId="{5AC847B9-CCF7-44B9-B480-EDD3D1D33282}" type="pres">
      <dgm:prSet presAssocID="{3692B19D-51BB-4F6D-B653-30E8CF908B76}" presName="imgShp" presStyleLbl="fgImgPlace1" presStyleIdx="5" presStyleCnt="6"/>
      <dgm:spPr/>
    </dgm:pt>
    <dgm:pt modelId="{CDC9555C-6F97-4845-A7DA-FFD56B374C6D}" type="pres">
      <dgm:prSet presAssocID="{3692B19D-51BB-4F6D-B653-30E8CF908B76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5E6B65-9AEF-489B-9DE8-C5E5AFF9B219}" srcId="{D52ADCC0-E591-4A90-A32A-BDB179480718}" destId="{0F256690-7147-4778-B2E5-A3D65FBEDC34}" srcOrd="0" destOrd="0" parTransId="{508191B9-2633-4D5E-A59A-C76AD6C286E0}" sibTransId="{1B1BAAB6-46F0-4B50-9508-AF91895CB291}"/>
    <dgm:cxn modelId="{E775B011-50F3-4153-B4D1-D1947950F99B}" type="presOf" srcId="{D52ADCC0-E591-4A90-A32A-BDB179480718}" destId="{BD06A1CC-0EA2-4FC6-B83C-6E8122E44D22}" srcOrd="0" destOrd="0" presId="urn:microsoft.com/office/officeart/2005/8/layout/vList3"/>
    <dgm:cxn modelId="{C5414D90-7FB9-417E-B47A-EBA6C2827A17}" type="presOf" srcId="{B9BD1869-62C7-4709-8C3D-A381B5008D6A}" destId="{CC51B1E6-E422-42F2-98B9-05415C92C7F8}" srcOrd="0" destOrd="0" presId="urn:microsoft.com/office/officeart/2005/8/layout/vList3"/>
    <dgm:cxn modelId="{40B78D45-CF55-4D3F-85F9-2F6E7EDAF3F6}" type="presOf" srcId="{3692B19D-51BB-4F6D-B653-30E8CF908B76}" destId="{CDC9555C-6F97-4845-A7DA-FFD56B374C6D}" srcOrd="0" destOrd="0" presId="urn:microsoft.com/office/officeart/2005/8/layout/vList3"/>
    <dgm:cxn modelId="{31EF53AA-52E5-49F2-8C95-CDA5DD269529}" type="presOf" srcId="{1D5C405E-2EEF-4F58-878E-63AE28775526}" destId="{24ED68AF-434E-4696-B425-7EB0BD7477C0}" srcOrd="0" destOrd="0" presId="urn:microsoft.com/office/officeart/2005/8/layout/vList3"/>
    <dgm:cxn modelId="{07BC6B88-D073-4DCB-832A-E5E652EAB1FF}" type="presOf" srcId="{D27ACD6A-21A2-4273-9FED-5EA82A71B226}" destId="{F9B5D095-65C2-452A-9C4E-E15ED5C87EB6}" srcOrd="0" destOrd="0" presId="urn:microsoft.com/office/officeart/2005/8/layout/vList3"/>
    <dgm:cxn modelId="{71318D43-E866-4E28-B74C-DD29A19D9FCD}" srcId="{D52ADCC0-E591-4A90-A32A-BDB179480718}" destId="{B9BD1869-62C7-4709-8C3D-A381B5008D6A}" srcOrd="4" destOrd="0" parTransId="{7576C8E3-43A8-4DA3-B236-D497CE6B9421}" sibTransId="{46E551DB-65A0-4E24-817F-057BFCF39336}"/>
    <dgm:cxn modelId="{0662EDF1-23F6-4EC7-A1DE-3C8A63E87BAE}" srcId="{D52ADCC0-E591-4A90-A32A-BDB179480718}" destId="{D27ACD6A-21A2-4273-9FED-5EA82A71B226}" srcOrd="2" destOrd="0" parTransId="{9C94FC18-5A91-482B-B26F-4E5A98B96ABD}" sibTransId="{9483D26F-4223-4ECB-9041-A42B64297589}"/>
    <dgm:cxn modelId="{E832A900-6F0A-4606-8FA9-5FD5318CB1AF}" srcId="{D52ADCC0-E591-4A90-A32A-BDB179480718}" destId="{3692B19D-51BB-4F6D-B653-30E8CF908B76}" srcOrd="5" destOrd="0" parTransId="{EADE49B2-1D25-4A52-B2B2-A0B1C1C1B84F}" sibTransId="{2FF5EE21-87C4-497D-A816-D1D76DF5EB45}"/>
    <dgm:cxn modelId="{606D15E6-E83F-4018-BA86-84D886687EFE}" srcId="{D52ADCC0-E591-4A90-A32A-BDB179480718}" destId="{5D6EA491-36E0-44ED-B5EA-85A8E7B0DCE5}" srcOrd="3" destOrd="0" parTransId="{ABC5F243-1DFB-4813-9C1C-D5A53581D32C}" sibTransId="{71EFF1ED-A25A-4263-B8D7-B341E2778B04}"/>
    <dgm:cxn modelId="{D3C2982B-74B4-447A-932B-2E0ECB61C3A6}" srcId="{D52ADCC0-E591-4A90-A32A-BDB179480718}" destId="{1D5C405E-2EEF-4F58-878E-63AE28775526}" srcOrd="1" destOrd="0" parTransId="{FC0E68CB-85A3-4E71-8E4A-DDEDF25BADDD}" sibTransId="{E5A6CD89-8F52-437A-91D3-6B72C6B175A3}"/>
    <dgm:cxn modelId="{FF30BF70-738A-4160-8EB7-76CDFD5F4F80}" type="presOf" srcId="{0F256690-7147-4778-B2E5-A3D65FBEDC34}" destId="{D6B88F35-A4D1-46F7-95F3-568FECF4ECF3}" srcOrd="0" destOrd="0" presId="urn:microsoft.com/office/officeart/2005/8/layout/vList3"/>
    <dgm:cxn modelId="{DDF88A64-26B0-417D-B0DE-E42A1407D54E}" type="presOf" srcId="{5D6EA491-36E0-44ED-B5EA-85A8E7B0DCE5}" destId="{0A5D1579-39C6-4F59-AE84-B6C51414D634}" srcOrd="0" destOrd="0" presId="urn:microsoft.com/office/officeart/2005/8/layout/vList3"/>
    <dgm:cxn modelId="{9BE0871F-9395-4A2E-9E3A-151163A0A415}" type="presParOf" srcId="{BD06A1CC-0EA2-4FC6-B83C-6E8122E44D22}" destId="{B3DF4401-DD56-47D1-BDEB-56A71810D54B}" srcOrd="0" destOrd="0" presId="urn:microsoft.com/office/officeart/2005/8/layout/vList3"/>
    <dgm:cxn modelId="{66A5DF6A-48A8-40FD-89C2-CD5B73913E9A}" type="presParOf" srcId="{B3DF4401-DD56-47D1-BDEB-56A71810D54B}" destId="{07EE8946-9973-4E99-B6DA-9762F9212223}" srcOrd="0" destOrd="0" presId="urn:microsoft.com/office/officeart/2005/8/layout/vList3"/>
    <dgm:cxn modelId="{A3CEF306-6172-4D5B-BB7A-3C65D4ADB418}" type="presParOf" srcId="{B3DF4401-DD56-47D1-BDEB-56A71810D54B}" destId="{D6B88F35-A4D1-46F7-95F3-568FECF4ECF3}" srcOrd="1" destOrd="0" presId="urn:microsoft.com/office/officeart/2005/8/layout/vList3"/>
    <dgm:cxn modelId="{DF2AAFC9-E660-4730-8874-6F9B9D303F49}" type="presParOf" srcId="{BD06A1CC-0EA2-4FC6-B83C-6E8122E44D22}" destId="{1B243D78-514C-4D5B-A74B-5E77E60A6B42}" srcOrd="1" destOrd="0" presId="urn:microsoft.com/office/officeart/2005/8/layout/vList3"/>
    <dgm:cxn modelId="{E54015C0-68AB-4EF3-8D55-28D8F34BE15E}" type="presParOf" srcId="{BD06A1CC-0EA2-4FC6-B83C-6E8122E44D22}" destId="{8DDEE68C-206D-4F80-A97F-8C934C827203}" srcOrd="2" destOrd="0" presId="urn:microsoft.com/office/officeart/2005/8/layout/vList3"/>
    <dgm:cxn modelId="{3B782797-6034-40FA-9543-F1ACBF85885C}" type="presParOf" srcId="{8DDEE68C-206D-4F80-A97F-8C934C827203}" destId="{32D25725-C219-4920-8DD1-BDC3CCE37498}" srcOrd="0" destOrd="0" presId="urn:microsoft.com/office/officeart/2005/8/layout/vList3"/>
    <dgm:cxn modelId="{A177D86A-2989-4F70-AB8E-7AAB1F3C2535}" type="presParOf" srcId="{8DDEE68C-206D-4F80-A97F-8C934C827203}" destId="{24ED68AF-434E-4696-B425-7EB0BD7477C0}" srcOrd="1" destOrd="0" presId="urn:microsoft.com/office/officeart/2005/8/layout/vList3"/>
    <dgm:cxn modelId="{C829A5C6-11E7-478E-9CCE-B81E8FA43FFC}" type="presParOf" srcId="{BD06A1CC-0EA2-4FC6-B83C-6E8122E44D22}" destId="{1881888A-2AAE-40C6-B6DE-D9D5ABACB6AE}" srcOrd="3" destOrd="0" presId="urn:microsoft.com/office/officeart/2005/8/layout/vList3"/>
    <dgm:cxn modelId="{5D40811A-9BA2-4FBB-90F4-7F4A328510D6}" type="presParOf" srcId="{BD06A1CC-0EA2-4FC6-B83C-6E8122E44D22}" destId="{215B9AC2-28B2-4FF8-B8C0-E2AEDAB33B73}" srcOrd="4" destOrd="0" presId="urn:microsoft.com/office/officeart/2005/8/layout/vList3"/>
    <dgm:cxn modelId="{FD81D331-BC03-4954-A174-038999A07412}" type="presParOf" srcId="{215B9AC2-28B2-4FF8-B8C0-E2AEDAB33B73}" destId="{E5756D6A-3212-461E-A883-E2942B169D86}" srcOrd="0" destOrd="0" presId="urn:microsoft.com/office/officeart/2005/8/layout/vList3"/>
    <dgm:cxn modelId="{3EA18A5B-E82E-47B8-A1C5-8D139B1586BA}" type="presParOf" srcId="{215B9AC2-28B2-4FF8-B8C0-E2AEDAB33B73}" destId="{F9B5D095-65C2-452A-9C4E-E15ED5C87EB6}" srcOrd="1" destOrd="0" presId="urn:microsoft.com/office/officeart/2005/8/layout/vList3"/>
    <dgm:cxn modelId="{FA67455C-7F3E-48C3-9F1F-988E89FDB33C}" type="presParOf" srcId="{BD06A1CC-0EA2-4FC6-B83C-6E8122E44D22}" destId="{594F92A7-BD7A-4614-9CE6-2248C31AA8EE}" srcOrd="5" destOrd="0" presId="urn:microsoft.com/office/officeart/2005/8/layout/vList3"/>
    <dgm:cxn modelId="{E8A93233-1EF7-4F18-80CF-9269B1B4C9F8}" type="presParOf" srcId="{BD06A1CC-0EA2-4FC6-B83C-6E8122E44D22}" destId="{867A9AEF-3564-4CD7-AC59-C13645EC1EEA}" srcOrd="6" destOrd="0" presId="urn:microsoft.com/office/officeart/2005/8/layout/vList3"/>
    <dgm:cxn modelId="{C73F38F4-B9D3-4D38-A9F1-BA8111316C5A}" type="presParOf" srcId="{867A9AEF-3564-4CD7-AC59-C13645EC1EEA}" destId="{34298BBB-3BDD-40FE-A4AE-BC59F54EA03F}" srcOrd="0" destOrd="0" presId="urn:microsoft.com/office/officeart/2005/8/layout/vList3"/>
    <dgm:cxn modelId="{2D4F9B31-490C-442B-88FA-591E74EAEEFE}" type="presParOf" srcId="{867A9AEF-3564-4CD7-AC59-C13645EC1EEA}" destId="{0A5D1579-39C6-4F59-AE84-B6C51414D634}" srcOrd="1" destOrd="0" presId="urn:microsoft.com/office/officeart/2005/8/layout/vList3"/>
    <dgm:cxn modelId="{44D38A2C-30F7-45EC-8296-77FB0EBE2CD9}" type="presParOf" srcId="{BD06A1CC-0EA2-4FC6-B83C-6E8122E44D22}" destId="{9BEAEE66-F081-4D8E-853F-A05409A753BD}" srcOrd="7" destOrd="0" presId="urn:microsoft.com/office/officeart/2005/8/layout/vList3"/>
    <dgm:cxn modelId="{C1614F77-0472-4E34-8D61-E15253B1895C}" type="presParOf" srcId="{BD06A1CC-0EA2-4FC6-B83C-6E8122E44D22}" destId="{CA5FB994-B618-4217-8DF5-E6BCE1D9A6C9}" srcOrd="8" destOrd="0" presId="urn:microsoft.com/office/officeart/2005/8/layout/vList3"/>
    <dgm:cxn modelId="{04690AB5-C4DC-4E51-BC32-7BF2F541B0FC}" type="presParOf" srcId="{CA5FB994-B618-4217-8DF5-E6BCE1D9A6C9}" destId="{9B1E35ED-04C2-4C1E-8B31-EB0C6279DE88}" srcOrd="0" destOrd="0" presId="urn:microsoft.com/office/officeart/2005/8/layout/vList3"/>
    <dgm:cxn modelId="{61ECC80F-3C14-43F9-BE7C-2D73418AE827}" type="presParOf" srcId="{CA5FB994-B618-4217-8DF5-E6BCE1D9A6C9}" destId="{CC51B1E6-E422-42F2-98B9-05415C92C7F8}" srcOrd="1" destOrd="0" presId="urn:microsoft.com/office/officeart/2005/8/layout/vList3"/>
    <dgm:cxn modelId="{06A35995-840D-4F0F-98E6-832C458E0979}" type="presParOf" srcId="{BD06A1CC-0EA2-4FC6-B83C-6E8122E44D22}" destId="{4BD687C6-2D7F-4297-BBFC-1BE0FF4D216B}" srcOrd="9" destOrd="0" presId="urn:microsoft.com/office/officeart/2005/8/layout/vList3"/>
    <dgm:cxn modelId="{D21E815F-3520-425C-9555-B63CA820FCD8}" type="presParOf" srcId="{BD06A1CC-0EA2-4FC6-B83C-6E8122E44D22}" destId="{C1AB9CBF-AD45-474E-8BB8-D5BFC18BB9C0}" srcOrd="10" destOrd="0" presId="urn:microsoft.com/office/officeart/2005/8/layout/vList3"/>
    <dgm:cxn modelId="{3B551965-872F-4AD5-9648-831C1D871539}" type="presParOf" srcId="{C1AB9CBF-AD45-474E-8BB8-D5BFC18BB9C0}" destId="{5AC847B9-CCF7-44B9-B480-EDD3D1D33282}" srcOrd="0" destOrd="0" presId="urn:microsoft.com/office/officeart/2005/8/layout/vList3"/>
    <dgm:cxn modelId="{02336022-62D5-4897-ACB5-C12BE65037E2}" type="presParOf" srcId="{C1AB9CBF-AD45-474E-8BB8-D5BFC18BB9C0}" destId="{CDC9555C-6F97-4845-A7DA-FFD56B374C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/>
      <dgm:spPr/>
      <dgm:t>
        <a:bodyPr/>
        <a:lstStyle/>
        <a:p>
          <a:pPr rtl="0"/>
          <a:r>
            <a:rPr lang="zh-CN" sz="1400" dirty="0" smtClean="0"/>
            <a:t>客户要求：使用</a:t>
          </a:r>
          <a:r>
            <a:rPr lang="en-US" sz="1400" dirty="0" err="1" smtClean="0"/>
            <a:t>cl_khr_egl_image</a:t>
          </a:r>
          <a:r>
            <a:rPr lang="en-US" sz="1400" dirty="0" smtClean="0"/>
            <a:t> extension</a:t>
          </a:r>
          <a:r>
            <a:rPr lang="zh-CN" sz="1400" dirty="0" smtClean="0"/>
            <a:t>，实现</a:t>
          </a:r>
          <a:r>
            <a:rPr lang="en-US" sz="1400" dirty="0" smtClean="0"/>
            <a:t>CPU-GPU zero-copy</a:t>
          </a:r>
          <a:r>
            <a:rPr lang="zh-CN" sz="1400" dirty="0" smtClean="0"/>
            <a:t>。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/>
      <dgm:spPr/>
      <dgm:t>
        <a:bodyPr/>
        <a:lstStyle/>
        <a:p>
          <a:pPr rtl="0"/>
          <a:r>
            <a:rPr lang="en-US" sz="1400" dirty="0" smtClean="0"/>
            <a:t>Demo</a:t>
          </a:r>
          <a:r>
            <a:rPr lang="zh-CN" sz="1400" dirty="0" smtClean="0"/>
            <a:t> </a:t>
          </a:r>
          <a:r>
            <a:rPr lang="en-US" sz="1400" dirty="0" smtClean="0"/>
            <a:t>coding&amp;&amp;debug(</a:t>
          </a:r>
          <a:r>
            <a:rPr lang="zh-CN" sz="1400" dirty="0" smtClean="0"/>
            <a:t>张锦涛</a:t>
          </a:r>
          <a:r>
            <a:rPr lang="en-US" sz="1400" dirty="0" smtClean="0"/>
            <a:t>)</a:t>
          </a:r>
        </a:p>
        <a:p>
          <a:pPr rtl="0"/>
          <a:r>
            <a:rPr lang="en-US" sz="1400" dirty="0" smtClean="0"/>
            <a:t>+compile(</a:t>
          </a:r>
          <a:r>
            <a:rPr lang="zh-CN" sz="1400" dirty="0" smtClean="0"/>
            <a:t>张锦涛</a:t>
          </a:r>
          <a:r>
            <a:rPr lang="en-US" sz="1400" dirty="0" smtClean="0"/>
            <a:t>+</a:t>
          </a:r>
          <a:r>
            <a:rPr lang="zh-CN" sz="1400" dirty="0" smtClean="0"/>
            <a:t>洪明</a:t>
          </a:r>
          <a:r>
            <a:rPr lang="en-US" sz="1400" dirty="0" smtClean="0"/>
            <a:t>) = 2 days</a:t>
          </a:r>
        </a:p>
        <a:p>
          <a:pPr rtl="0"/>
          <a:r>
            <a:rPr lang="zh-CN" altLang="en-US" sz="1400" dirty="0" smtClean="0"/>
            <a:t>事业三部版本集成引发的开机异常问题 </a:t>
          </a:r>
          <a:endParaRPr lang="en-US" altLang="zh-CN" sz="1400" dirty="0" smtClean="0"/>
        </a:p>
        <a:p>
          <a:pPr rtl="0"/>
          <a:r>
            <a:rPr lang="zh-CN" altLang="en-US" sz="1400" dirty="0" smtClean="0"/>
            <a:t>正面调查并解决问题</a:t>
          </a:r>
          <a:r>
            <a:rPr lang="en-US" altLang="zh-CN" sz="1400" dirty="0" smtClean="0"/>
            <a:t>(</a:t>
          </a:r>
          <a:r>
            <a:rPr lang="zh-CN" altLang="en-US" sz="1400" dirty="0" smtClean="0"/>
            <a:t>张锦涛</a:t>
          </a:r>
          <a:r>
            <a:rPr lang="en-US" altLang="zh-CN" sz="1400" dirty="0" smtClean="0"/>
            <a:t>+</a:t>
          </a:r>
          <a:r>
            <a:rPr lang="zh-CN" altLang="en-US" sz="1400" dirty="0" smtClean="0"/>
            <a:t>张蕊</a:t>
          </a:r>
          <a:r>
            <a:rPr lang="en-US" altLang="zh-CN" sz="1400" dirty="0" smtClean="0"/>
            <a:t>)= 1 days</a:t>
          </a:r>
          <a:endParaRPr lang="zh-CN" sz="1400" dirty="0"/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3674F2-5F1F-4980-BEA9-D09E332C9B3E}" type="presOf" srcId="{94981168-4EF6-48A7-B03F-FDE1C861EC03}" destId="{3FE2C801-58B0-48AB-A115-576336853E34}" srcOrd="0" destOrd="0" presId="urn:microsoft.com/office/officeart/2005/8/layout/process1"/>
    <dgm:cxn modelId="{5F0509C5-EF59-4EBF-8076-809433328A41}" type="presOf" srcId="{687C8369-AF35-42A5-90B2-8CC06694D633}" destId="{ECB6E089-FD80-4A4D-A03B-AB85C1C1F753}" srcOrd="0" destOrd="0" presId="urn:microsoft.com/office/officeart/2005/8/layout/process1"/>
    <dgm:cxn modelId="{83415C3B-6D60-418E-982A-3DEE97458481}" type="presOf" srcId="{687C8369-AF35-42A5-90B2-8CC06694D633}" destId="{3A11A08F-7D4F-42C4-A941-C69C2DCF4D20}" srcOrd="1" destOrd="0" presId="urn:microsoft.com/office/officeart/2005/8/layout/process1"/>
    <dgm:cxn modelId="{D0C8E822-F031-4DBF-A182-238F2B1EA9CF}" type="presOf" srcId="{B41488FA-06DC-4CA7-BEEF-789C4DFC8C5B}" destId="{3429CE9A-7551-4BD1-93F7-A23C03BCDF3A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182F5D30-CAB6-4ED9-9E14-A5BB235A8193}" type="presOf" srcId="{27ED65E8-ED80-47D4-8CE7-1AD84E0C7DBC}" destId="{78DB4A45-7398-4750-94CD-35FECC35E9A2}" srcOrd="0" destOrd="0" presId="urn:microsoft.com/office/officeart/2005/8/layout/process1"/>
    <dgm:cxn modelId="{8A6CC3CC-1EDF-4815-86CB-EF2DCA6D0B67}" type="presParOf" srcId="{3FE2C801-58B0-48AB-A115-576336853E34}" destId="{78DB4A45-7398-4750-94CD-35FECC35E9A2}" srcOrd="0" destOrd="0" presId="urn:microsoft.com/office/officeart/2005/8/layout/process1"/>
    <dgm:cxn modelId="{CA0BB4D7-6B83-4E30-A418-1E4791049E1F}" type="presParOf" srcId="{3FE2C801-58B0-48AB-A115-576336853E34}" destId="{ECB6E089-FD80-4A4D-A03B-AB85C1C1F753}" srcOrd="1" destOrd="0" presId="urn:microsoft.com/office/officeart/2005/8/layout/process1"/>
    <dgm:cxn modelId="{0A1B29F9-F3DE-4E30-BB94-FBCE733C09EA}" type="presParOf" srcId="{ECB6E089-FD80-4A4D-A03B-AB85C1C1F753}" destId="{3A11A08F-7D4F-42C4-A941-C69C2DCF4D20}" srcOrd="0" destOrd="0" presId="urn:microsoft.com/office/officeart/2005/8/layout/process1"/>
    <dgm:cxn modelId="{96F280BB-E52A-4C4B-9B91-C4989A5F5EEA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/>
      <dgm:spPr/>
      <dgm:t>
        <a:bodyPr/>
        <a:lstStyle/>
        <a:p>
          <a:pPr algn="l" rtl="0"/>
          <a:r>
            <a:rPr lang="zh-CN" altLang="en-US" sz="1400" dirty="0" smtClean="0"/>
            <a:t>提供备选可行技术方案及</a:t>
          </a:r>
          <a:r>
            <a:rPr lang="en-US" altLang="zh-CN" sz="1400" dirty="0" smtClean="0"/>
            <a:t>Demo</a:t>
          </a:r>
          <a:r>
            <a:rPr lang="zh-CN" altLang="en-US" sz="1400" dirty="0" smtClean="0"/>
            <a:t>：</a:t>
          </a:r>
          <a:r>
            <a:rPr lang="zh-CN" sz="1400" dirty="0" smtClean="0"/>
            <a:t>使用</a:t>
          </a:r>
          <a:r>
            <a:rPr lang="en-US" sz="1400" dirty="0" smtClean="0"/>
            <a:t> </a:t>
          </a:r>
          <a:r>
            <a:rPr lang="en-US" sz="1400" dirty="0" err="1" smtClean="0"/>
            <a:t>cl_arm_import_memory</a:t>
          </a:r>
          <a:r>
            <a:rPr lang="en-US" sz="1400" dirty="0" smtClean="0"/>
            <a:t>  extension</a:t>
          </a:r>
          <a:r>
            <a:rPr lang="zh-CN" sz="1400" dirty="0" smtClean="0"/>
            <a:t>，实现</a:t>
          </a:r>
          <a:r>
            <a:rPr lang="en-US" sz="1400" dirty="0" smtClean="0"/>
            <a:t>zero-copy</a:t>
          </a:r>
          <a:r>
            <a:rPr lang="zh-CN" sz="1400" dirty="0" smtClean="0"/>
            <a:t>。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/>
      <dgm:spPr/>
      <dgm:t>
        <a:bodyPr/>
        <a:lstStyle/>
        <a:p>
          <a:pPr rtl="0"/>
          <a:r>
            <a:rPr lang="en-US" sz="1400" dirty="0" smtClean="0"/>
            <a:t>Demo</a:t>
          </a:r>
          <a:r>
            <a:rPr lang="zh-CN" sz="1400" dirty="0" smtClean="0"/>
            <a:t> </a:t>
          </a:r>
          <a:r>
            <a:rPr lang="en-US" sz="1400" dirty="0" smtClean="0"/>
            <a:t>coding&amp;&amp;debug(</a:t>
          </a:r>
          <a:r>
            <a:rPr lang="zh-CN" sz="1400" dirty="0" smtClean="0"/>
            <a:t>张锦涛</a:t>
          </a:r>
          <a:r>
            <a:rPr lang="en-US" sz="1400" dirty="0" smtClean="0"/>
            <a:t>)</a:t>
          </a:r>
          <a:r>
            <a:rPr lang="en-US" altLang="zh-CN" sz="1400" dirty="0" smtClean="0"/>
            <a:t>= 0 day</a:t>
          </a:r>
        </a:p>
        <a:p>
          <a:pPr rtl="0"/>
          <a:r>
            <a:rPr lang="zh-CN" altLang="en-US" sz="1400" dirty="0" smtClean="0"/>
            <a:t>本地环境搭建</a:t>
          </a:r>
          <a:r>
            <a:rPr lang="en-US" altLang="zh-CN" sz="1400" dirty="0" smtClean="0"/>
            <a:t>(</a:t>
          </a:r>
          <a:r>
            <a:rPr lang="zh-CN" altLang="en-US" sz="1400" dirty="0" smtClean="0"/>
            <a:t>张蕊</a:t>
          </a:r>
          <a:r>
            <a:rPr lang="en-US" altLang="zh-CN" sz="1400" dirty="0" smtClean="0"/>
            <a:t>+</a:t>
          </a:r>
          <a:r>
            <a:rPr lang="zh-CN" altLang="en-US" sz="1400" dirty="0" smtClean="0"/>
            <a:t>王赛</a:t>
          </a:r>
          <a:r>
            <a:rPr lang="en-US" altLang="zh-CN" sz="1400" dirty="0" smtClean="0"/>
            <a:t>)= 0.5 day</a:t>
          </a:r>
        </a:p>
        <a:p>
          <a:pPr rtl="0"/>
          <a:r>
            <a:rPr lang="zh-CN" altLang="en-US" sz="1400" dirty="0" smtClean="0"/>
            <a:t>事业三部版本集成引发的开机异常问题 </a:t>
          </a:r>
          <a:endParaRPr lang="en-US" altLang="zh-CN" sz="1400" dirty="0" smtClean="0"/>
        </a:p>
        <a:p>
          <a:pPr rtl="0"/>
          <a:r>
            <a:rPr lang="zh-CN" altLang="en-US" sz="1400" dirty="0" smtClean="0"/>
            <a:t>正面调查并解决问题</a:t>
          </a:r>
          <a:r>
            <a:rPr lang="en-US" altLang="zh-CN" sz="1400" dirty="0" smtClean="0"/>
            <a:t>(</a:t>
          </a:r>
          <a:r>
            <a:rPr lang="zh-CN" altLang="en-US" sz="1400" dirty="0" smtClean="0"/>
            <a:t>张蕊</a:t>
          </a:r>
          <a:r>
            <a:rPr lang="en-US" altLang="zh-CN" sz="1400" dirty="0" smtClean="0"/>
            <a:t>+</a:t>
          </a:r>
          <a:r>
            <a:rPr lang="zh-CN" altLang="en-US" sz="1400" dirty="0" smtClean="0"/>
            <a:t>张锦涛</a:t>
          </a:r>
          <a:r>
            <a:rPr lang="en-US" altLang="zh-CN" sz="1400" dirty="0" smtClean="0"/>
            <a:t>)= 0 day</a:t>
          </a:r>
          <a:endParaRPr lang="en-US" sz="1400" dirty="0" smtClean="0"/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CC6046-AD35-4583-B106-ED17C7D4DFC7}" type="presOf" srcId="{687C8369-AF35-42A5-90B2-8CC06694D633}" destId="{3A11A08F-7D4F-42C4-A941-C69C2DCF4D20}" srcOrd="1" destOrd="0" presId="urn:microsoft.com/office/officeart/2005/8/layout/process1"/>
    <dgm:cxn modelId="{F79F25EB-5406-4714-937E-47E21F1D81D4}" type="presOf" srcId="{687C8369-AF35-42A5-90B2-8CC06694D633}" destId="{ECB6E089-FD80-4A4D-A03B-AB85C1C1F753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0539BA82-6F4B-4CA6-85A0-5EA88287BC49}" type="presOf" srcId="{27ED65E8-ED80-47D4-8CE7-1AD84E0C7DBC}" destId="{78DB4A45-7398-4750-94CD-35FECC35E9A2}" srcOrd="0" destOrd="0" presId="urn:microsoft.com/office/officeart/2005/8/layout/process1"/>
    <dgm:cxn modelId="{6A2FD925-DBD0-41F7-A136-0705A9983E3F}" type="presOf" srcId="{B41488FA-06DC-4CA7-BEEF-789C4DFC8C5B}" destId="{3429CE9A-7551-4BD1-93F7-A23C03BCDF3A}" srcOrd="0" destOrd="0" presId="urn:microsoft.com/office/officeart/2005/8/layout/process1"/>
    <dgm:cxn modelId="{2993631F-12CE-45EF-A8B5-7B1DC4088814}" type="presOf" srcId="{94981168-4EF6-48A7-B03F-FDE1C861EC03}" destId="{3FE2C801-58B0-48AB-A115-576336853E34}" srcOrd="0" destOrd="0" presId="urn:microsoft.com/office/officeart/2005/8/layout/process1"/>
    <dgm:cxn modelId="{CB70665A-2404-4C8B-BDEE-4AD7071F6B54}" type="presParOf" srcId="{3FE2C801-58B0-48AB-A115-576336853E34}" destId="{78DB4A45-7398-4750-94CD-35FECC35E9A2}" srcOrd="0" destOrd="0" presId="urn:microsoft.com/office/officeart/2005/8/layout/process1"/>
    <dgm:cxn modelId="{57A7A49C-039B-414A-BA60-279F09FEC636}" type="presParOf" srcId="{3FE2C801-58B0-48AB-A115-576336853E34}" destId="{ECB6E089-FD80-4A4D-A03B-AB85C1C1F753}" srcOrd="1" destOrd="0" presId="urn:microsoft.com/office/officeart/2005/8/layout/process1"/>
    <dgm:cxn modelId="{7DB75E16-3D61-4E7C-B2F6-A706E1037776}" type="presParOf" srcId="{ECB6E089-FD80-4A4D-A03B-AB85C1C1F753}" destId="{3A11A08F-7D4F-42C4-A941-C69C2DCF4D20}" srcOrd="0" destOrd="0" presId="urn:microsoft.com/office/officeart/2005/8/layout/process1"/>
    <dgm:cxn modelId="{B34C7F6A-A5D8-487F-9BD0-39F844738EE0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/>
      <dgm:spPr/>
      <dgm:t>
        <a:bodyPr/>
        <a:lstStyle/>
        <a:p>
          <a:pPr algn="l" rtl="0"/>
          <a:r>
            <a:rPr lang="zh-CN" altLang="en-US" sz="1400" dirty="0" smtClean="0"/>
            <a:t>提供理论最优技术方案及</a:t>
          </a:r>
          <a:r>
            <a:rPr lang="en-US" altLang="zh-CN" sz="1400" dirty="0" smtClean="0"/>
            <a:t>Demo</a:t>
          </a:r>
          <a:r>
            <a:rPr lang="zh-CN" altLang="en-US" sz="1400" dirty="0" smtClean="0"/>
            <a:t>：</a:t>
          </a:r>
          <a:r>
            <a:rPr lang="zh-CN" sz="1400" dirty="0" smtClean="0"/>
            <a:t>使用</a:t>
          </a:r>
          <a:r>
            <a:rPr lang="en-US" sz="1400" dirty="0" smtClean="0"/>
            <a:t> </a:t>
          </a:r>
          <a:r>
            <a:rPr lang="en-US" sz="1400" dirty="0" err="1" smtClean="0"/>
            <a:t>cl_arm_import_memory</a:t>
          </a:r>
          <a:endParaRPr lang="en-US" sz="1400" dirty="0" smtClean="0"/>
        </a:p>
        <a:p>
          <a:pPr algn="l" rtl="0"/>
          <a:r>
            <a:rPr lang="en-US" sz="1400" dirty="0" smtClean="0"/>
            <a:t>&amp;&amp;cl_khr_image2d_from_buffer  extension</a:t>
          </a:r>
          <a:r>
            <a:rPr lang="zh-CN" sz="1400" dirty="0" smtClean="0"/>
            <a:t>，实现</a:t>
          </a:r>
          <a:r>
            <a:rPr lang="en-US" sz="1400" dirty="0" smtClean="0"/>
            <a:t>zero-copy</a:t>
          </a:r>
          <a:r>
            <a:rPr lang="zh-CN" sz="1400" dirty="0" smtClean="0"/>
            <a:t>。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/>
      <dgm:spPr/>
      <dgm:t>
        <a:bodyPr/>
        <a:lstStyle/>
        <a:p>
          <a:pPr rtl="0"/>
          <a:r>
            <a:rPr lang="en-US" sz="1400" dirty="0" smtClean="0"/>
            <a:t>Demo</a:t>
          </a:r>
          <a:r>
            <a:rPr lang="zh-CN" sz="1400" dirty="0" smtClean="0"/>
            <a:t> </a:t>
          </a:r>
          <a:r>
            <a:rPr lang="en-US" sz="1400" dirty="0" smtClean="0"/>
            <a:t>coding&amp;&amp;debug(</a:t>
          </a:r>
          <a:r>
            <a:rPr lang="zh-CN" sz="1400" dirty="0" smtClean="0"/>
            <a:t>张锦涛</a:t>
          </a:r>
          <a:r>
            <a:rPr lang="en-US" sz="1400" dirty="0" smtClean="0"/>
            <a:t>)</a:t>
          </a:r>
          <a:endParaRPr lang="en-US" altLang="zh-CN" sz="1400" dirty="0" smtClean="0"/>
        </a:p>
        <a:p>
          <a:pPr rtl="0"/>
          <a:r>
            <a:rPr lang="zh-CN" altLang="en-US" sz="1400" dirty="0" smtClean="0"/>
            <a:t>本地环境搭建</a:t>
          </a:r>
          <a:r>
            <a:rPr lang="en-US" altLang="zh-CN" sz="1400" dirty="0" smtClean="0"/>
            <a:t>(</a:t>
          </a:r>
          <a:r>
            <a:rPr lang="zh-CN" altLang="en-US" sz="1400" dirty="0" smtClean="0"/>
            <a:t>张蕊</a:t>
          </a:r>
          <a:r>
            <a:rPr lang="en-US" altLang="zh-CN" sz="1400" dirty="0" smtClean="0"/>
            <a:t>)</a:t>
          </a:r>
        </a:p>
        <a:p>
          <a:pPr rtl="0"/>
          <a:r>
            <a:rPr lang="en-US" sz="1400" dirty="0" smtClean="0"/>
            <a:t>ARM driver bug=&gt;delay</a:t>
          </a:r>
        </a:p>
        <a:p>
          <a:pPr rtl="0"/>
          <a:r>
            <a:rPr lang="zh-CN" altLang="en-US" sz="1400" dirty="0" smtClean="0"/>
            <a:t>当前状态：已解决并交付</a:t>
          </a:r>
          <a:endParaRPr lang="en-US" sz="1400" dirty="0" smtClean="0"/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AFD0482-9018-4E06-A722-B6A002DF5B4A}" type="presOf" srcId="{94981168-4EF6-48A7-B03F-FDE1C861EC03}" destId="{3FE2C801-58B0-48AB-A115-576336853E34}" srcOrd="0" destOrd="0" presId="urn:microsoft.com/office/officeart/2005/8/layout/process1"/>
    <dgm:cxn modelId="{12643462-C43F-4E4D-8BB7-DA4B5DD0EF1F}" type="presOf" srcId="{687C8369-AF35-42A5-90B2-8CC06694D633}" destId="{ECB6E089-FD80-4A4D-A03B-AB85C1C1F753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870EC03E-9E72-4CC1-B67F-956ECE28A3B2}" type="presOf" srcId="{B41488FA-06DC-4CA7-BEEF-789C4DFC8C5B}" destId="{3429CE9A-7551-4BD1-93F7-A23C03BCDF3A}" srcOrd="0" destOrd="0" presId="urn:microsoft.com/office/officeart/2005/8/layout/process1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C8EAADE7-EEEA-4E9D-ABB7-938EF0257448}" type="presOf" srcId="{687C8369-AF35-42A5-90B2-8CC06694D633}" destId="{3A11A08F-7D4F-42C4-A941-C69C2DCF4D20}" srcOrd="1" destOrd="0" presId="urn:microsoft.com/office/officeart/2005/8/layout/process1"/>
    <dgm:cxn modelId="{350118A4-7277-4E1E-B7C1-A86AB440C9B3}" type="presOf" srcId="{27ED65E8-ED80-47D4-8CE7-1AD84E0C7DBC}" destId="{78DB4A45-7398-4750-94CD-35FECC35E9A2}" srcOrd="0" destOrd="0" presId="urn:microsoft.com/office/officeart/2005/8/layout/process1"/>
    <dgm:cxn modelId="{A9FE1853-AB49-4EF8-829D-62D6E82FEE13}" type="presParOf" srcId="{3FE2C801-58B0-48AB-A115-576336853E34}" destId="{78DB4A45-7398-4750-94CD-35FECC35E9A2}" srcOrd="0" destOrd="0" presId="urn:microsoft.com/office/officeart/2005/8/layout/process1"/>
    <dgm:cxn modelId="{80A13B57-5E57-4381-B9EC-22593BD58417}" type="presParOf" srcId="{3FE2C801-58B0-48AB-A115-576336853E34}" destId="{ECB6E089-FD80-4A4D-A03B-AB85C1C1F753}" srcOrd="1" destOrd="0" presId="urn:microsoft.com/office/officeart/2005/8/layout/process1"/>
    <dgm:cxn modelId="{5882C45C-DC68-4E50-A43C-FC47EF8AECBC}" type="presParOf" srcId="{ECB6E089-FD80-4A4D-A03B-AB85C1C1F753}" destId="{3A11A08F-7D4F-42C4-A941-C69C2DCF4D20}" srcOrd="0" destOrd="0" presId="urn:microsoft.com/office/officeart/2005/8/layout/process1"/>
    <dgm:cxn modelId="{2165C10E-C012-480A-9C16-D31E64B4867A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sz="1400" dirty="0" smtClean="0"/>
            <a:t>客户要求：</a:t>
          </a:r>
          <a:r>
            <a:rPr lang="en-US" altLang="zh-CN" sz="1400" dirty="0" smtClean="0"/>
            <a:t>GPU driver</a:t>
          </a:r>
          <a:r>
            <a:rPr lang="zh-CN" altLang="en-US" sz="1400" dirty="0" smtClean="0"/>
            <a:t>升级</a:t>
          </a:r>
          <a:r>
            <a:rPr lang="en-US" altLang="zh-CN" sz="1400" dirty="0" smtClean="0"/>
            <a:t>+ MM processing OpenCL demo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1DDA431C-EE57-4A37-B2F1-33757FB8ED47}" type="presOf" srcId="{27ED65E8-ED80-47D4-8CE7-1AD84E0C7DBC}" destId="{78DB4A45-7398-4750-94CD-35FECC35E9A2}" srcOrd="0" destOrd="0" presId="urn:microsoft.com/office/officeart/2005/8/layout/process1"/>
    <dgm:cxn modelId="{E975EA6B-021E-4BA7-ACDF-FB46A8D11835}" type="presOf" srcId="{94981168-4EF6-48A7-B03F-FDE1C861EC03}" destId="{3FE2C801-58B0-48AB-A115-576336853E34}" srcOrd="0" destOrd="0" presId="urn:microsoft.com/office/officeart/2005/8/layout/process1"/>
    <dgm:cxn modelId="{AD82B56F-3E6F-42A9-8E7B-43E78A718933}" type="presParOf" srcId="{3FE2C801-58B0-48AB-A115-576336853E34}" destId="{78DB4A45-7398-4750-94CD-35FECC35E9A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en-US" altLang="zh-CN" sz="1400" dirty="0" smtClean="0"/>
            <a:t>GPU driver</a:t>
          </a:r>
          <a:r>
            <a:rPr lang="zh-CN" altLang="en-US" sz="1400" dirty="0" smtClean="0"/>
            <a:t>升级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altLang="en-US" sz="1400" dirty="0" smtClean="0"/>
            <a:t>张蕊</a:t>
          </a:r>
          <a:r>
            <a:rPr lang="en-US" altLang="zh-CN" sz="1400" dirty="0" smtClean="0"/>
            <a:t>(</a:t>
          </a:r>
          <a:r>
            <a:rPr lang="zh-CN" altLang="en-US" sz="1400" dirty="0" smtClean="0"/>
            <a:t>集成</a:t>
          </a:r>
          <a:r>
            <a:rPr lang="en-US" altLang="zh-CN" sz="1400" dirty="0" smtClean="0"/>
            <a:t>)+</a:t>
          </a:r>
          <a:r>
            <a:rPr lang="zh-CN" altLang="en-US" sz="1400" dirty="0" smtClean="0"/>
            <a:t>张锦涛</a:t>
          </a:r>
          <a:r>
            <a:rPr lang="en-US" altLang="zh-CN" sz="1400" dirty="0" smtClean="0"/>
            <a:t>(</a:t>
          </a:r>
          <a:r>
            <a:rPr lang="zh-CN" altLang="en-US" sz="1400" dirty="0" smtClean="0"/>
            <a:t>解决编译问题</a:t>
          </a:r>
          <a:r>
            <a:rPr lang="en-US" altLang="zh-CN" sz="1400" dirty="0" smtClean="0"/>
            <a:t>)</a:t>
          </a:r>
          <a:endParaRPr lang="en-US" sz="1400" dirty="0" smtClean="0"/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DE22214-83E2-4351-A494-6C858BE8C68F}" type="presOf" srcId="{687C8369-AF35-42A5-90B2-8CC06694D633}" destId="{ECB6E089-FD80-4A4D-A03B-AB85C1C1F753}" srcOrd="0" destOrd="0" presId="urn:microsoft.com/office/officeart/2005/8/layout/process1"/>
    <dgm:cxn modelId="{00D18EAB-7E66-479D-80C4-D81C64FC808F}" type="presOf" srcId="{27ED65E8-ED80-47D4-8CE7-1AD84E0C7DBC}" destId="{78DB4A45-7398-4750-94CD-35FECC35E9A2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77D7E31F-E990-4EF7-9250-5B597E3B5EC3}" type="presOf" srcId="{94981168-4EF6-48A7-B03F-FDE1C861EC03}" destId="{3FE2C801-58B0-48AB-A115-576336853E34}" srcOrd="0" destOrd="0" presId="urn:microsoft.com/office/officeart/2005/8/layout/process1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0E940FCB-DF7B-47F2-B61B-263B8E085A95}" type="presOf" srcId="{687C8369-AF35-42A5-90B2-8CC06694D633}" destId="{3A11A08F-7D4F-42C4-A941-C69C2DCF4D20}" srcOrd="1" destOrd="0" presId="urn:microsoft.com/office/officeart/2005/8/layout/process1"/>
    <dgm:cxn modelId="{286555DE-6EF9-4C74-ACA7-56E349ED2E43}" type="presOf" srcId="{B41488FA-06DC-4CA7-BEEF-789C4DFC8C5B}" destId="{3429CE9A-7551-4BD1-93F7-A23C03BCDF3A}" srcOrd="0" destOrd="0" presId="urn:microsoft.com/office/officeart/2005/8/layout/process1"/>
    <dgm:cxn modelId="{862BC24F-AB61-455F-8BA2-9C8DD88A1A0E}" type="presParOf" srcId="{3FE2C801-58B0-48AB-A115-576336853E34}" destId="{78DB4A45-7398-4750-94CD-35FECC35E9A2}" srcOrd="0" destOrd="0" presId="urn:microsoft.com/office/officeart/2005/8/layout/process1"/>
    <dgm:cxn modelId="{17E89790-E29D-4921-95BA-2EC013163868}" type="presParOf" srcId="{3FE2C801-58B0-48AB-A115-576336853E34}" destId="{ECB6E089-FD80-4A4D-A03B-AB85C1C1F753}" srcOrd="1" destOrd="0" presId="urn:microsoft.com/office/officeart/2005/8/layout/process1"/>
    <dgm:cxn modelId="{C88B1E71-1750-489F-9A1D-D7CEF003B5ED}" type="presParOf" srcId="{ECB6E089-FD80-4A4D-A03B-AB85C1C1F753}" destId="{3A11A08F-7D4F-42C4-A941-C69C2DCF4D20}" srcOrd="0" destOrd="0" presId="urn:microsoft.com/office/officeart/2005/8/layout/process1"/>
    <dgm:cxn modelId="{50BD5D71-54DF-4DDD-A58A-23E7F5BC82D2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en-US" altLang="zh-CN" sz="1400" dirty="0" smtClean="0"/>
            <a:t>MM</a:t>
          </a:r>
          <a:r>
            <a:rPr lang="en-US" altLang="zh-CN" sz="1400" baseline="0" dirty="0" smtClean="0"/>
            <a:t> processing OpenCL demo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altLang="en-US" sz="1400" dirty="0" smtClean="0"/>
            <a:t>张锦涛</a:t>
          </a:r>
          <a:r>
            <a:rPr lang="en-US" altLang="zh-CN" sz="1400" dirty="0" smtClean="0"/>
            <a:t>(</a:t>
          </a:r>
          <a:r>
            <a:rPr lang="en-US" altLang="zh-CN" sz="1400" dirty="0" err="1" smtClean="0"/>
            <a:t>LC_OpenCL_demo+ndk</a:t>
          </a:r>
          <a:r>
            <a:rPr lang="en-US" altLang="zh-CN" sz="1400" dirty="0" smtClean="0"/>
            <a:t>)</a:t>
          </a:r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5E013F9-0095-449A-90A8-4EF384A02CFE}" type="presOf" srcId="{27ED65E8-ED80-47D4-8CE7-1AD84E0C7DBC}" destId="{78DB4A45-7398-4750-94CD-35FECC35E9A2}" srcOrd="0" destOrd="0" presId="urn:microsoft.com/office/officeart/2005/8/layout/process1"/>
    <dgm:cxn modelId="{025754B6-AB5B-4AB0-8C4F-0812AD53B7C5}" type="presOf" srcId="{687C8369-AF35-42A5-90B2-8CC06694D633}" destId="{ECB6E089-FD80-4A4D-A03B-AB85C1C1F753}" srcOrd="0" destOrd="0" presId="urn:microsoft.com/office/officeart/2005/8/layout/process1"/>
    <dgm:cxn modelId="{E1AAFB01-A640-42EA-BDCD-FE5C18B455F0}" type="presOf" srcId="{687C8369-AF35-42A5-90B2-8CC06694D633}" destId="{3A11A08F-7D4F-42C4-A941-C69C2DCF4D20}" srcOrd="1" destOrd="0" presId="urn:microsoft.com/office/officeart/2005/8/layout/process1"/>
    <dgm:cxn modelId="{24DD18F1-83AC-4A16-9EF1-6CF22761D2CC}" type="presOf" srcId="{94981168-4EF6-48A7-B03F-FDE1C861EC03}" destId="{3FE2C801-58B0-48AB-A115-576336853E34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47B29F76-FDA6-42B4-8966-50432BFC288A}" type="presOf" srcId="{B41488FA-06DC-4CA7-BEEF-789C4DFC8C5B}" destId="{3429CE9A-7551-4BD1-93F7-A23C03BCDF3A}" srcOrd="0" destOrd="0" presId="urn:microsoft.com/office/officeart/2005/8/layout/process1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947CB32F-6323-42FB-B462-9C48FE1BE8E5}" type="presParOf" srcId="{3FE2C801-58B0-48AB-A115-576336853E34}" destId="{78DB4A45-7398-4750-94CD-35FECC35E9A2}" srcOrd="0" destOrd="0" presId="urn:microsoft.com/office/officeart/2005/8/layout/process1"/>
    <dgm:cxn modelId="{891C49FD-0783-4B04-ABD6-5F4C9494C3C7}" type="presParOf" srcId="{3FE2C801-58B0-48AB-A115-576336853E34}" destId="{ECB6E089-FD80-4A4D-A03B-AB85C1C1F753}" srcOrd="1" destOrd="0" presId="urn:microsoft.com/office/officeart/2005/8/layout/process1"/>
    <dgm:cxn modelId="{98D8CA4C-C242-4628-A8A6-CB382BABF14C}" type="presParOf" srcId="{ECB6E089-FD80-4A4D-A03B-AB85C1C1F753}" destId="{3A11A08F-7D4F-42C4-A941-C69C2DCF4D20}" srcOrd="0" destOrd="0" presId="urn:microsoft.com/office/officeart/2005/8/layout/process1"/>
    <dgm:cxn modelId="{D01509F4-9AE1-4A28-9BEA-3F63F96B2956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altLang="zh-CN" sz="1400" dirty="0" err="1" smtClean="0"/>
            <a:t>OpenCV</a:t>
          </a:r>
          <a:r>
            <a:rPr lang="en-US" altLang="zh-CN" sz="1400" dirty="0" smtClean="0"/>
            <a:t> for android compile issue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sz="1400" dirty="0" smtClean="0"/>
            <a:t>张锦涛</a:t>
          </a:r>
          <a:r>
            <a:rPr lang="en-US" altLang="zh-CN" sz="1400" dirty="0" smtClean="0"/>
            <a:t>&lt; 1 day</a:t>
          </a:r>
        </a:p>
        <a:p>
          <a:pPr rtl="0"/>
          <a:r>
            <a:rPr lang="en-US" altLang="zh-CN" sz="1400" dirty="0" smtClean="0"/>
            <a:t>Pass on LC1860</a:t>
          </a:r>
        </a:p>
        <a:p>
          <a:pPr rtl="0"/>
          <a:r>
            <a:rPr lang="en-US" altLang="zh-CN" sz="1400" dirty="0" smtClean="0"/>
            <a:t>Output: </a:t>
          </a:r>
          <a:r>
            <a:rPr lang="en-US" altLang="zh-CN" sz="1400" dirty="0" err="1" smtClean="0"/>
            <a:t>OpenCV</a:t>
          </a:r>
          <a:r>
            <a:rPr lang="en-US" altLang="zh-CN" sz="1400" dirty="0" smtClean="0"/>
            <a:t> (all versions)  compile  note</a:t>
          </a:r>
        </a:p>
        <a:p>
          <a:pPr rtl="0"/>
          <a:r>
            <a:rPr lang="zh-CN" altLang="en-US" sz="1400" dirty="0" smtClean="0"/>
            <a:t>该成果实际已被纳为公司产品</a:t>
          </a:r>
          <a:r>
            <a:rPr lang="en-US" altLang="zh-CN" sz="1400" dirty="0" smtClean="0"/>
            <a:t>(sort of)</a:t>
          </a:r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CE15D0-FD7D-41EB-B556-67B2F7F4F3BA}" type="presOf" srcId="{687C8369-AF35-42A5-90B2-8CC06694D633}" destId="{3A11A08F-7D4F-42C4-A941-C69C2DCF4D20}" srcOrd="1" destOrd="0" presId="urn:microsoft.com/office/officeart/2005/8/layout/process1"/>
    <dgm:cxn modelId="{E9427A3B-081A-4559-9647-BD9357734AC7}" type="presOf" srcId="{94981168-4EF6-48A7-B03F-FDE1C861EC03}" destId="{3FE2C801-58B0-48AB-A115-576336853E34}" srcOrd="0" destOrd="0" presId="urn:microsoft.com/office/officeart/2005/8/layout/process1"/>
    <dgm:cxn modelId="{9E600BBE-AB05-4580-B21D-081EEEF956E5}" type="presOf" srcId="{B41488FA-06DC-4CA7-BEEF-789C4DFC8C5B}" destId="{3429CE9A-7551-4BD1-93F7-A23C03BCDF3A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560BBC0C-8F56-4E39-8368-F60FDEC27C8D}" type="presOf" srcId="{27ED65E8-ED80-47D4-8CE7-1AD84E0C7DBC}" destId="{78DB4A45-7398-4750-94CD-35FECC35E9A2}" srcOrd="0" destOrd="0" presId="urn:microsoft.com/office/officeart/2005/8/layout/process1"/>
    <dgm:cxn modelId="{5751A052-DDC3-46A8-87C0-4F4C10A3E18F}" type="presOf" srcId="{687C8369-AF35-42A5-90B2-8CC06694D633}" destId="{ECB6E089-FD80-4A4D-A03B-AB85C1C1F753}" srcOrd="0" destOrd="0" presId="urn:microsoft.com/office/officeart/2005/8/layout/process1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A9B07235-216B-40F1-BB53-ED35744EBE03}" type="presParOf" srcId="{3FE2C801-58B0-48AB-A115-576336853E34}" destId="{78DB4A45-7398-4750-94CD-35FECC35E9A2}" srcOrd="0" destOrd="0" presId="urn:microsoft.com/office/officeart/2005/8/layout/process1"/>
    <dgm:cxn modelId="{DE69FE5F-F7C2-460B-AB79-02FC5B13A7FB}" type="presParOf" srcId="{3FE2C801-58B0-48AB-A115-576336853E34}" destId="{ECB6E089-FD80-4A4D-A03B-AB85C1C1F753}" srcOrd="1" destOrd="0" presId="urn:microsoft.com/office/officeart/2005/8/layout/process1"/>
    <dgm:cxn modelId="{A36813D6-35FC-49FF-91AE-1AFE7F6447A5}" type="presParOf" srcId="{ECB6E089-FD80-4A4D-A03B-AB85C1C1F753}" destId="{3A11A08F-7D4F-42C4-A941-C69C2DCF4D20}" srcOrd="0" destOrd="0" presId="urn:microsoft.com/office/officeart/2005/8/layout/process1"/>
    <dgm:cxn modelId="{D7915F7B-FD14-4EDC-8C6B-9D093C25403D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en-US" altLang="zh-CN" sz="1400" dirty="0" smtClean="0"/>
            <a:t>CV based application compile issues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altLang="en-US" sz="1400" dirty="0" smtClean="0"/>
            <a:t>张锦涛</a:t>
          </a:r>
          <a:r>
            <a:rPr lang="en-US" altLang="zh-CN" sz="1400" dirty="0" smtClean="0"/>
            <a:t>+</a:t>
          </a:r>
          <a:r>
            <a:rPr lang="zh-CN" altLang="en-US" sz="1400" dirty="0" smtClean="0"/>
            <a:t>洪明</a:t>
          </a:r>
          <a:r>
            <a:rPr lang="en-US" altLang="zh-CN" sz="1400" dirty="0" smtClean="0"/>
            <a:t>&lt; 1 day</a:t>
          </a:r>
        </a:p>
        <a:p>
          <a:pPr rtl="0"/>
          <a:r>
            <a:rPr lang="en-US" sz="1400" dirty="0" smtClean="0"/>
            <a:t>Pass on LC1860</a:t>
          </a:r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58D807B-C4CB-44B9-BC2D-24E91ED1B0ED}" type="presOf" srcId="{94981168-4EF6-48A7-B03F-FDE1C861EC03}" destId="{3FE2C801-58B0-48AB-A115-576336853E34}" srcOrd="0" destOrd="0" presId="urn:microsoft.com/office/officeart/2005/8/layout/process1"/>
    <dgm:cxn modelId="{F3EB3B61-4923-4C07-A374-D42A3628AC90}" type="presOf" srcId="{27ED65E8-ED80-47D4-8CE7-1AD84E0C7DBC}" destId="{78DB4A45-7398-4750-94CD-35FECC35E9A2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60F913B5-D1CD-47D0-98B9-F1F71593BBFB}" type="presOf" srcId="{687C8369-AF35-42A5-90B2-8CC06694D633}" destId="{ECB6E089-FD80-4A4D-A03B-AB85C1C1F753}" srcOrd="0" destOrd="0" presId="urn:microsoft.com/office/officeart/2005/8/layout/process1"/>
    <dgm:cxn modelId="{0BADE220-0AAF-4CC6-984B-14842607E285}" type="presOf" srcId="{687C8369-AF35-42A5-90B2-8CC06694D633}" destId="{3A11A08F-7D4F-42C4-A941-C69C2DCF4D20}" srcOrd="1" destOrd="0" presId="urn:microsoft.com/office/officeart/2005/8/layout/process1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30868BC6-B4A2-4A39-AAA4-3C831FAF3F37}" type="presOf" srcId="{B41488FA-06DC-4CA7-BEEF-789C4DFC8C5B}" destId="{3429CE9A-7551-4BD1-93F7-A23C03BCDF3A}" srcOrd="0" destOrd="0" presId="urn:microsoft.com/office/officeart/2005/8/layout/process1"/>
    <dgm:cxn modelId="{DE0C7630-1B3E-401B-B863-2CBCCD769C20}" type="presParOf" srcId="{3FE2C801-58B0-48AB-A115-576336853E34}" destId="{78DB4A45-7398-4750-94CD-35FECC35E9A2}" srcOrd="0" destOrd="0" presId="urn:microsoft.com/office/officeart/2005/8/layout/process1"/>
    <dgm:cxn modelId="{A57FE263-8827-4CFD-9372-EF5C251913BF}" type="presParOf" srcId="{3FE2C801-58B0-48AB-A115-576336853E34}" destId="{ECB6E089-FD80-4A4D-A03B-AB85C1C1F753}" srcOrd="1" destOrd="0" presId="urn:microsoft.com/office/officeart/2005/8/layout/process1"/>
    <dgm:cxn modelId="{321F6B0D-769C-4587-992C-AD14CB6EC4D2}" type="presParOf" srcId="{ECB6E089-FD80-4A4D-A03B-AB85C1C1F753}" destId="{3A11A08F-7D4F-42C4-A941-C69C2DCF4D20}" srcOrd="0" destOrd="0" presId="urn:microsoft.com/office/officeart/2005/8/layout/process1"/>
    <dgm:cxn modelId="{2C393F93-0349-48A7-8FF6-3DC504E0CA39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zh-CN" altLang="en-US" sz="1400" dirty="0" smtClean="0"/>
            <a:t>零度</a:t>
          </a:r>
          <a:r>
            <a:rPr lang="en-US" altLang="zh-CN" sz="1400" dirty="0" smtClean="0"/>
            <a:t>/</a:t>
          </a:r>
          <a:r>
            <a:rPr lang="zh-CN" altLang="en-US" sz="1400" dirty="0" smtClean="0"/>
            <a:t>臻迪</a:t>
          </a:r>
          <a:r>
            <a:rPr lang="en-US" altLang="zh-CN" sz="1400" dirty="0" smtClean="0"/>
            <a:t>/</a:t>
          </a:r>
          <a:r>
            <a:rPr lang="zh-CN" altLang="en-US" sz="1400" dirty="0" smtClean="0"/>
            <a:t>慧眼</a:t>
          </a:r>
          <a:r>
            <a:rPr lang="en-US" altLang="zh-CN" sz="1400" dirty="0" smtClean="0"/>
            <a:t>/</a:t>
          </a:r>
          <a:r>
            <a:rPr lang="zh-CN" altLang="en-US" sz="1400" dirty="0" smtClean="0"/>
            <a:t>小唐等客户技术交流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altLang="en-US" sz="1400" dirty="0" smtClean="0"/>
            <a:t>祝晓平</a:t>
          </a:r>
          <a:r>
            <a:rPr lang="en-US" altLang="zh-CN" sz="1400" dirty="0" smtClean="0"/>
            <a:t>/</a:t>
          </a:r>
          <a:r>
            <a:rPr lang="zh-CN" altLang="en-US" sz="1400" dirty="0" smtClean="0"/>
            <a:t>张锦涛</a:t>
          </a:r>
          <a:r>
            <a:rPr lang="en-US" altLang="zh-CN" sz="1400" dirty="0" smtClean="0"/>
            <a:t>/</a:t>
          </a:r>
          <a:r>
            <a:rPr lang="zh-CN" altLang="en-US" sz="1400" dirty="0" smtClean="0"/>
            <a:t>洪明</a:t>
          </a:r>
          <a:endParaRPr lang="en-US" altLang="zh-CN" sz="1400" dirty="0" smtClean="0"/>
        </a:p>
        <a:p>
          <a:pPr rtl="0"/>
          <a:r>
            <a:rPr lang="zh-CN" altLang="en-US" sz="1400" dirty="0" smtClean="0"/>
            <a:t>后续加入林楠</a:t>
          </a:r>
          <a:r>
            <a:rPr lang="en-US" altLang="zh-CN" sz="1400" dirty="0" smtClean="0"/>
            <a:t>/</a:t>
          </a:r>
          <a:r>
            <a:rPr lang="zh-CN" altLang="en-US" sz="1400" dirty="0" smtClean="0"/>
            <a:t>王赛</a:t>
          </a:r>
          <a:endParaRPr lang="en-US" sz="1400" dirty="0" smtClean="0"/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284895E-3A2D-40E8-A525-BBD84F076A8F}" type="presOf" srcId="{687C8369-AF35-42A5-90B2-8CC06694D633}" destId="{3A11A08F-7D4F-42C4-A941-C69C2DCF4D20}" srcOrd="1" destOrd="0" presId="urn:microsoft.com/office/officeart/2005/8/layout/process1"/>
    <dgm:cxn modelId="{8F94D361-33BA-4AAB-9B54-0E7764DFD38B}" type="presOf" srcId="{27ED65E8-ED80-47D4-8CE7-1AD84E0C7DBC}" destId="{78DB4A45-7398-4750-94CD-35FECC35E9A2}" srcOrd="0" destOrd="0" presId="urn:microsoft.com/office/officeart/2005/8/layout/process1"/>
    <dgm:cxn modelId="{A464A82C-E649-4844-BEE5-E5BFB047CD88}" type="presOf" srcId="{B41488FA-06DC-4CA7-BEEF-789C4DFC8C5B}" destId="{3429CE9A-7551-4BD1-93F7-A23C03BCDF3A}" srcOrd="0" destOrd="0" presId="urn:microsoft.com/office/officeart/2005/8/layout/process1"/>
    <dgm:cxn modelId="{B4307992-40A0-4802-8DC6-05CB4383F71F}" type="presOf" srcId="{94981168-4EF6-48A7-B03F-FDE1C861EC03}" destId="{3FE2C801-58B0-48AB-A115-576336853E34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F55F58E2-8FEE-493C-B022-5F4E9EF84179}" type="presOf" srcId="{687C8369-AF35-42A5-90B2-8CC06694D633}" destId="{ECB6E089-FD80-4A4D-A03B-AB85C1C1F753}" srcOrd="0" destOrd="0" presId="urn:microsoft.com/office/officeart/2005/8/layout/process1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6E1FED3A-FDDA-41DB-8FC7-40C815918FCA}" type="presParOf" srcId="{3FE2C801-58B0-48AB-A115-576336853E34}" destId="{78DB4A45-7398-4750-94CD-35FECC35E9A2}" srcOrd="0" destOrd="0" presId="urn:microsoft.com/office/officeart/2005/8/layout/process1"/>
    <dgm:cxn modelId="{FCD9E525-0949-4A91-B0AE-BDB8AACD56D1}" type="presParOf" srcId="{3FE2C801-58B0-48AB-A115-576336853E34}" destId="{ECB6E089-FD80-4A4D-A03B-AB85C1C1F753}" srcOrd="1" destOrd="0" presId="urn:microsoft.com/office/officeart/2005/8/layout/process1"/>
    <dgm:cxn modelId="{F6550963-DD4C-4557-B696-B1D95FAFBCE9}" type="presParOf" srcId="{ECB6E089-FD80-4A4D-A03B-AB85C1C1F753}" destId="{3A11A08F-7D4F-42C4-A941-C69C2DCF4D20}" srcOrd="0" destOrd="0" presId="urn:microsoft.com/office/officeart/2005/8/layout/process1"/>
    <dgm:cxn modelId="{2D4D19BD-1F77-4642-A621-BF9C218871D2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A7ED8BE-E592-48DB-AC04-B913C07E46C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D8D5D97-B67F-4C29-835A-59496B38DAE2}">
      <dgm:prSet/>
      <dgm:spPr/>
      <dgm:t>
        <a:bodyPr/>
        <a:lstStyle/>
        <a:p>
          <a:pPr rtl="0"/>
          <a:r>
            <a:rPr lang="zh-CN" dirty="0" smtClean="0"/>
            <a:t>自研</a:t>
          </a:r>
          <a:r>
            <a:rPr lang="en-US" altLang="zh-CN" dirty="0" smtClean="0"/>
            <a:t>Camera </a:t>
          </a:r>
          <a:r>
            <a:rPr lang="en-US" dirty="0" smtClean="0"/>
            <a:t>HDR</a:t>
          </a:r>
          <a:r>
            <a:rPr lang="zh-CN" dirty="0" smtClean="0"/>
            <a:t>方案</a:t>
          </a:r>
          <a:endParaRPr lang="zh-CN" dirty="0"/>
        </a:p>
      </dgm:t>
    </dgm:pt>
    <dgm:pt modelId="{FD29D264-57FD-48EE-9242-DD904B677E6F}" type="par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220E7825-EF55-4875-983A-72698B0F351E}" type="sib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BFE99C8A-1308-41DC-BB78-78CC0E76BF1D}">
      <dgm:prSet/>
      <dgm:spPr/>
      <dgm:t>
        <a:bodyPr/>
        <a:lstStyle/>
        <a:p>
          <a:pPr rtl="0"/>
          <a:r>
            <a:rPr lang="zh-CN" smtClean="0"/>
            <a:t>自研视频稳像方案</a:t>
          </a:r>
          <a:endParaRPr lang="zh-CN"/>
        </a:p>
      </dgm:t>
    </dgm:pt>
    <dgm:pt modelId="{6115FD2C-B15F-4764-AA4A-1CC6C31B267E}" type="par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2548B030-F9F6-4C6E-B848-B7A6DE175EB6}" type="sib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170ABF34-8178-4C96-AA0E-35933FAB863A}">
      <dgm:prSet/>
      <dgm:spPr/>
      <dgm:t>
        <a:bodyPr/>
        <a:lstStyle/>
        <a:p>
          <a:pPr rtl="0"/>
          <a:r>
            <a:rPr lang="zh-CN" dirty="0" smtClean="0"/>
            <a:t>客户支持</a:t>
          </a:r>
          <a:endParaRPr lang="zh-CN" dirty="0"/>
        </a:p>
      </dgm:t>
    </dgm:pt>
    <dgm:pt modelId="{B77A88C0-1DFC-4F2A-BF34-B2063927B624}" type="parTrans" cxnId="{D095FAED-12F7-4BD4-98E4-75D08D5BCFEC}">
      <dgm:prSet/>
      <dgm:spPr/>
      <dgm:t>
        <a:bodyPr/>
        <a:lstStyle/>
        <a:p>
          <a:endParaRPr lang="zh-CN" altLang="en-US"/>
        </a:p>
      </dgm:t>
    </dgm:pt>
    <dgm:pt modelId="{AEBD80EA-7513-4534-9EE1-8F7C57254E64}" type="sibTrans" cxnId="{D095FAED-12F7-4BD4-98E4-75D08D5BCFEC}">
      <dgm:prSet/>
      <dgm:spPr/>
      <dgm:t>
        <a:bodyPr/>
        <a:lstStyle/>
        <a:p>
          <a:endParaRPr lang="zh-CN" altLang="en-US"/>
        </a:p>
      </dgm:t>
    </dgm:pt>
    <dgm:pt modelId="{FF5C4903-ACE1-4B10-BDFF-3D97195E2412}">
      <dgm:prSet/>
      <dgm:spPr/>
      <dgm:t>
        <a:bodyPr/>
        <a:lstStyle/>
        <a:p>
          <a:pPr rtl="0"/>
          <a:r>
            <a:rPr lang="zh-CN" altLang="en-US" dirty="0" smtClean="0"/>
            <a:t>内部</a:t>
          </a:r>
          <a:r>
            <a:rPr lang="en-US" dirty="0" smtClean="0"/>
            <a:t>issue</a:t>
          </a:r>
          <a:r>
            <a:rPr lang="zh-CN" altLang="en-US" dirty="0" smtClean="0"/>
            <a:t>解决</a:t>
          </a:r>
          <a:endParaRPr lang="zh-CN" dirty="0"/>
        </a:p>
      </dgm:t>
    </dgm:pt>
    <dgm:pt modelId="{A4313230-584A-408F-8D87-550B861D156C}" type="parTrans" cxnId="{182BD096-9E66-4C25-B52A-973F36BD7566}">
      <dgm:prSet/>
      <dgm:spPr/>
      <dgm:t>
        <a:bodyPr/>
        <a:lstStyle/>
        <a:p>
          <a:endParaRPr lang="zh-CN" altLang="en-US"/>
        </a:p>
      </dgm:t>
    </dgm:pt>
    <dgm:pt modelId="{13F3C132-A290-4C64-82E7-E96FED0F5F68}" type="sibTrans" cxnId="{182BD096-9E66-4C25-B52A-973F36BD7566}">
      <dgm:prSet/>
      <dgm:spPr/>
      <dgm:t>
        <a:bodyPr/>
        <a:lstStyle/>
        <a:p>
          <a:endParaRPr lang="zh-CN" altLang="en-US"/>
        </a:p>
      </dgm:t>
    </dgm:pt>
    <dgm:pt modelId="{08550F6E-7F37-4E8E-8354-24AA1CD8B700}">
      <dgm:prSet/>
      <dgm:spPr/>
      <dgm:t>
        <a:bodyPr/>
        <a:lstStyle/>
        <a:p>
          <a:pPr rtl="0"/>
          <a:r>
            <a:rPr lang="zh-CN" smtClean="0"/>
            <a:t>技术专利</a:t>
          </a:r>
          <a:endParaRPr lang="zh-CN"/>
        </a:p>
      </dgm:t>
    </dgm:pt>
    <dgm:pt modelId="{B689DD33-9565-43A9-8763-0001C226119A}" type="parTrans" cxnId="{A9697573-F2EF-4281-9A7B-0031045934F5}">
      <dgm:prSet/>
      <dgm:spPr/>
      <dgm:t>
        <a:bodyPr/>
        <a:lstStyle/>
        <a:p>
          <a:endParaRPr lang="zh-CN" altLang="en-US"/>
        </a:p>
      </dgm:t>
    </dgm:pt>
    <dgm:pt modelId="{A9895B24-B546-46A3-B994-D26FEBC3C4A2}" type="sibTrans" cxnId="{A9697573-F2EF-4281-9A7B-0031045934F5}">
      <dgm:prSet/>
      <dgm:spPr/>
      <dgm:t>
        <a:bodyPr/>
        <a:lstStyle/>
        <a:p>
          <a:endParaRPr lang="zh-CN" altLang="en-US"/>
        </a:p>
      </dgm:t>
    </dgm:pt>
    <dgm:pt modelId="{F7208B2B-0C23-45AA-85A0-B3CEA6455D48}">
      <dgm:prSet/>
      <dgm:spPr/>
      <dgm:t>
        <a:bodyPr/>
        <a:lstStyle/>
        <a:p>
          <a:pPr rtl="0"/>
          <a:r>
            <a:rPr lang="zh-CN" smtClean="0"/>
            <a:t>新人培养</a:t>
          </a:r>
          <a:endParaRPr lang="zh-CN"/>
        </a:p>
      </dgm:t>
    </dgm:pt>
    <dgm:pt modelId="{2ECD9535-DB9B-48FD-9B83-D85E97980891}" type="parTrans" cxnId="{5BD6164C-A7A2-4BC7-917C-490AAD8891E8}">
      <dgm:prSet/>
      <dgm:spPr/>
      <dgm:t>
        <a:bodyPr/>
        <a:lstStyle/>
        <a:p>
          <a:endParaRPr lang="zh-CN" altLang="en-US"/>
        </a:p>
      </dgm:t>
    </dgm:pt>
    <dgm:pt modelId="{26441BEA-1871-435F-8A8E-1BB758A891C0}" type="sibTrans" cxnId="{5BD6164C-A7A2-4BC7-917C-490AAD8891E8}">
      <dgm:prSet/>
      <dgm:spPr/>
      <dgm:t>
        <a:bodyPr/>
        <a:lstStyle/>
        <a:p>
          <a:endParaRPr lang="zh-CN" altLang="en-US"/>
        </a:p>
      </dgm:t>
    </dgm:pt>
    <dgm:pt modelId="{CF10B396-9B90-4F2B-BEB8-DB0EE1D0F44B}" type="pres">
      <dgm:prSet presAssocID="{CA7ED8BE-E592-48DB-AC04-B913C07E46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FF11FF15-DD02-4D8C-9D7F-A141B8395F4B}" type="pres">
      <dgm:prSet presAssocID="{CA7ED8BE-E592-48DB-AC04-B913C07E46C8}" presName="Name1" presStyleCnt="0"/>
      <dgm:spPr/>
    </dgm:pt>
    <dgm:pt modelId="{A565F08C-C794-4CCE-96DC-83C4AE34918C}" type="pres">
      <dgm:prSet presAssocID="{CA7ED8BE-E592-48DB-AC04-B913C07E46C8}" presName="cycle" presStyleCnt="0"/>
      <dgm:spPr/>
    </dgm:pt>
    <dgm:pt modelId="{E57AE89F-9B84-4A16-9551-BCB1307D6306}" type="pres">
      <dgm:prSet presAssocID="{CA7ED8BE-E592-48DB-AC04-B913C07E46C8}" presName="srcNode" presStyleLbl="node1" presStyleIdx="0" presStyleCnt="6"/>
      <dgm:spPr/>
    </dgm:pt>
    <dgm:pt modelId="{53E97F42-2171-4E04-814A-37162356630B}" type="pres">
      <dgm:prSet presAssocID="{CA7ED8BE-E592-48DB-AC04-B913C07E46C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B244EA70-BF89-4AAA-86EA-465AE91E37D9}" type="pres">
      <dgm:prSet presAssocID="{CA7ED8BE-E592-48DB-AC04-B913C07E46C8}" presName="extraNode" presStyleLbl="node1" presStyleIdx="0" presStyleCnt="6"/>
      <dgm:spPr/>
    </dgm:pt>
    <dgm:pt modelId="{B07E2C0F-3656-4123-BD8B-CC65C482C8F4}" type="pres">
      <dgm:prSet presAssocID="{CA7ED8BE-E592-48DB-AC04-B913C07E46C8}" presName="dstNode" presStyleLbl="node1" presStyleIdx="0" presStyleCnt="6"/>
      <dgm:spPr/>
    </dgm:pt>
    <dgm:pt modelId="{CA1AF689-6226-442D-917C-C645FD2D900A}" type="pres">
      <dgm:prSet presAssocID="{1D8D5D97-B67F-4C29-835A-59496B38DAE2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AD4AFD-C000-49F4-8F76-2D6327E96561}" type="pres">
      <dgm:prSet presAssocID="{1D8D5D97-B67F-4C29-835A-59496B38DAE2}" presName="accent_1" presStyleCnt="0"/>
      <dgm:spPr/>
    </dgm:pt>
    <dgm:pt modelId="{DAF8B321-043F-4FA8-B691-D281F180F936}" type="pres">
      <dgm:prSet presAssocID="{1D8D5D97-B67F-4C29-835A-59496B38DAE2}" presName="accentRepeatNode" presStyleLbl="solidFgAcc1" presStyleIdx="0" presStyleCnt="6"/>
      <dgm:spPr/>
    </dgm:pt>
    <dgm:pt modelId="{2206A249-26E1-4BBB-BEAF-865C7AD79D8C}" type="pres">
      <dgm:prSet presAssocID="{BFE99C8A-1308-41DC-BB78-78CC0E76BF1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0199FF-067F-4295-8228-5B0026EA9606}" type="pres">
      <dgm:prSet presAssocID="{BFE99C8A-1308-41DC-BB78-78CC0E76BF1D}" presName="accent_2" presStyleCnt="0"/>
      <dgm:spPr/>
    </dgm:pt>
    <dgm:pt modelId="{AD468E91-A78D-4672-889A-A4F297CBD08D}" type="pres">
      <dgm:prSet presAssocID="{BFE99C8A-1308-41DC-BB78-78CC0E76BF1D}" presName="accentRepeatNode" presStyleLbl="solidFgAcc1" presStyleIdx="1" presStyleCnt="6"/>
      <dgm:spPr/>
    </dgm:pt>
    <dgm:pt modelId="{C4D0654F-A5C2-49DB-97EB-2778115C600E}" type="pres">
      <dgm:prSet presAssocID="{170ABF34-8178-4C96-AA0E-35933FAB863A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BA2B7F-D1EE-4591-A793-C94ED480E447}" type="pres">
      <dgm:prSet presAssocID="{170ABF34-8178-4C96-AA0E-35933FAB863A}" presName="accent_3" presStyleCnt="0"/>
      <dgm:spPr/>
    </dgm:pt>
    <dgm:pt modelId="{78AFCE6E-8D62-46E3-9F63-B0E4A4FA87D2}" type="pres">
      <dgm:prSet presAssocID="{170ABF34-8178-4C96-AA0E-35933FAB863A}" presName="accentRepeatNode" presStyleLbl="solidFgAcc1" presStyleIdx="2" presStyleCnt="6"/>
      <dgm:spPr/>
    </dgm:pt>
    <dgm:pt modelId="{03361EA6-17F2-4522-ADD2-D9FE14CE00BC}" type="pres">
      <dgm:prSet presAssocID="{FF5C4903-ACE1-4B10-BDFF-3D97195E2412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D4F163-6C46-4721-B39C-533EE7C04BB8}" type="pres">
      <dgm:prSet presAssocID="{FF5C4903-ACE1-4B10-BDFF-3D97195E2412}" presName="accent_4" presStyleCnt="0"/>
      <dgm:spPr/>
    </dgm:pt>
    <dgm:pt modelId="{A054E7C8-6C13-4AA4-88FC-5DD5C5119C7B}" type="pres">
      <dgm:prSet presAssocID="{FF5C4903-ACE1-4B10-BDFF-3D97195E2412}" presName="accentRepeatNode" presStyleLbl="solidFgAcc1" presStyleIdx="3" presStyleCnt="6"/>
      <dgm:spPr/>
    </dgm:pt>
    <dgm:pt modelId="{29CC1182-CB4D-4644-9D30-6043ADB86D7C}" type="pres">
      <dgm:prSet presAssocID="{08550F6E-7F37-4E8E-8354-24AA1CD8B700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0445B-4A74-49CA-8709-050C5C339873}" type="pres">
      <dgm:prSet presAssocID="{08550F6E-7F37-4E8E-8354-24AA1CD8B700}" presName="accent_5" presStyleCnt="0"/>
      <dgm:spPr/>
    </dgm:pt>
    <dgm:pt modelId="{ACA4CC02-A379-4B49-B1EF-838FFC79E72F}" type="pres">
      <dgm:prSet presAssocID="{08550F6E-7F37-4E8E-8354-24AA1CD8B700}" presName="accentRepeatNode" presStyleLbl="solidFgAcc1" presStyleIdx="4" presStyleCnt="6"/>
      <dgm:spPr/>
    </dgm:pt>
    <dgm:pt modelId="{950AD978-95C1-4F05-B0F5-EF7CD9A0629C}" type="pres">
      <dgm:prSet presAssocID="{F7208B2B-0C23-45AA-85A0-B3CEA6455D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BC02E-76EF-4500-A36E-D9A55675FAE0}" type="pres">
      <dgm:prSet presAssocID="{F7208B2B-0C23-45AA-85A0-B3CEA6455D48}" presName="accent_6" presStyleCnt="0"/>
      <dgm:spPr/>
    </dgm:pt>
    <dgm:pt modelId="{94995797-034F-40B5-8659-CD3F2779CC8F}" type="pres">
      <dgm:prSet presAssocID="{F7208B2B-0C23-45AA-85A0-B3CEA6455D48}" presName="accentRepeatNode" presStyleLbl="solidFgAcc1" presStyleIdx="5" presStyleCnt="6"/>
      <dgm:spPr/>
    </dgm:pt>
  </dgm:ptLst>
  <dgm:cxnLst>
    <dgm:cxn modelId="{D095FAED-12F7-4BD4-98E4-75D08D5BCFEC}" srcId="{CA7ED8BE-E592-48DB-AC04-B913C07E46C8}" destId="{170ABF34-8178-4C96-AA0E-35933FAB863A}" srcOrd="2" destOrd="0" parTransId="{B77A88C0-1DFC-4F2A-BF34-B2063927B624}" sibTransId="{AEBD80EA-7513-4534-9EE1-8F7C57254E64}"/>
    <dgm:cxn modelId="{FCC5CDE3-D8AB-4516-93E5-77AA43D71F7E}" type="presOf" srcId="{1D8D5D97-B67F-4C29-835A-59496B38DAE2}" destId="{CA1AF689-6226-442D-917C-C645FD2D900A}" srcOrd="0" destOrd="0" presId="urn:microsoft.com/office/officeart/2008/layout/VerticalCurvedList"/>
    <dgm:cxn modelId="{7771934A-E711-40C0-9D26-01327B0EBD31}" type="presOf" srcId="{220E7825-EF55-4875-983A-72698B0F351E}" destId="{53E97F42-2171-4E04-814A-37162356630B}" srcOrd="0" destOrd="0" presId="urn:microsoft.com/office/officeart/2008/layout/VerticalCurvedList"/>
    <dgm:cxn modelId="{B9AC7C6A-4206-4D6C-AFA1-98EF592AFB9C}" type="presOf" srcId="{08550F6E-7F37-4E8E-8354-24AA1CD8B700}" destId="{29CC1182-CB4D-4644-9D30-6043ADB86D7C}" srcOrd="0" destOrd="0" presId="urn:microsoft.com/office/officeart/2008/layout/VerticalCurvedList"/>
    <dgm:cxn modelId="{182BD096-9E66-4C25-B52A-973F36BD7566}" srcId="{CA7ED8BE-E592-48DB-AC04-B913C07E46C8}" destId="{FF5C4903-ACE1-4B10-BDFF-3D97195E2412}" srcOrd="3" destOrd="0" parTransId="{A4313230-584A-408F-8D87-550B861D156C}" sibTransId="{13F3C132-A290-4C64-82E7-E96FED0F5F68}"/>
    <dgm:cxn modelId="{347AECF6-61B5-470D-9850-63076A9C3E08}" type="presOf" srcId="{170ABF34-8178-4C96-AA0E-35933FAB863A}" destId="{C4D0654F-A5C2-49DB-97EB-2778115C600E}" srcOrd="0" destOrd="0" presId="urn:microsoft.com/office/officeart/2008/layout/VerticalCurvedList"/>
    <dgm:cxn modelId="{AE9454A9-EEE3-4667-96FA-C3BE58ECB344}" type="presOf" srcId="{F7208B2B-0C23-45AA-85A0-B3CEA6455D48}" destId="{950AD978-95C1-4F05-B0F5-EF7CD9A0629C}" srcOrd="0" destOrd="0" presId="urn:microsoft.com/office/officeart/2008/layout/VerticalCurvedList"/>
    <dgm:cxn modelId="{04F1EB20-DDEC-4546-8AB7-13B38958EEDC}" type="presOf" srcId="{BFE99C8A-1308-41DC-BB78-78CC0E76BF1D}" destId="{2206A249-26E1-4BBB-BEAF-865C7AD79D8C}" srcOrd="0" destOrd="0" presId="urn:microsoft.com/office/officeart/2008/layout/VerticalCurvedList"/>
    <dgm:cxn modelId="{A71B5FED-0608-4D09-B789-590C8BF491D3}" srcId="{CA7ED8BE-E592-48DB-AC04-B913C07E46C8}" destId="{BFE99C8A-1308-41DC-BB78-78CC0E76BF1D}" srcOrd="1" destOrd="0" parTransId="{6115FD2C-B15F-4764-AA4A-1CC6C31B267E}" sibTransId="{2548B030-F9F6-4C6E-B848-B7A6DE175EB6}"/>
    <dgm:cxn modelId="{A9697573-F2EF-4281-9A7B-0031045934F5}" srcId="{CA7ED8BE-E592-48DB-AC04-B913C07E46C8}" destId="{08550F6E-7F37-4E8E-8354-24AA1CD8B700}" srcOrd="4" destOrd="0" parTransId="{B689DD33-9565-43A9-8763-0001C226119A}" sibTransId="{A9895B24-B546-46A3-B994-D26FEBC3C4A2}"/>
    <dgm:cxn modelId="{5BD6164C-A7A2-4BC7-917C-490AAD8891E8}" srcId="{CA7ED8BE-E592-48DB-AC04-B913C07E46C8}" destId="{F7208B2B-0C23-45AA-85A0-B3CEA6455D48}" srcOrd="5" destOrd="0" parTransId="{2ECD9535-DB9B-48FD-9B83-D85E97980891}" sibTransId="{26441BEA-1871-435F-8A8E-1BB758A891C0}"/>
    <dgm:cxn modelId="{A74DD315-F214-4631-94A5-940693284B07}" srcId="{CA7ED8BE-E592-48DB-AC04-B913C07E46C8}" destId="{1D8D5D97-B67F-4C29-835A-59496B38DAE2}" srcOrd="0" destOrd="0" parTransId="{FD29D264-57FD-48EE-9242-DD904B677E6F}" sibTransId="{220E7825-EF55-4875-983A-72698B0F351E}"/>
    <dgm:cxn modelId="{6E14B146-F8C0-41CA-AC97-63C2D2122938}" type="presOf" srcId="{FF5C4903-ACE1-4B10-BDFF-3D97195E2412}" destId="{03361EA6-17F2-4522-ADD2-D9FE14CE00BC}" srcOrd="0" destOrd="0" presId="urn:microsoft.com/office/officeart/2008/layout/VerticalCurvedList"/>
    <dgm:cxn modelId="{B262C65B-915F-4383-B283-C4435AAA2EC5}" type="presOf" srcId="{CA7ED8BE-E592-48DB-AC04-B913C07E46C8}" destId="{CF10B396-9B90-4F2B-BEB8-DB0EE1D0F44B}" srcOrd="0" destOrd="0" presId="urn:microsoft.com/office/officeart/2008/layout/VerticalCurvedList"/>
    <dgm:cxn modelId="{1AA31AB1-72A6-4817-8CA1-4395CECFD356}" type="presParOf" srcId="{CF10B396-9B90-4F2B-BEB8-DB0EE1D0F44B}" destId="{FF11FF15-DD02-4D8C-9D7F-A141B8395F4B}" srcOrd="0" destOrd="0" presId="urn:microsoft.com/office/officeart/2008/layout/VerticalCurvedList"/>
    <dgm:cxn modelId="{BC64A926-CDBD-43CF-89DA-66017B56CEF3}" type="presParOf" srcId="{FF11FF15-DD02-4D8C-9D7F-A141B8395F4B}" destId="{A565F08C-C794-4CCE-96DC-83C4AE34918C}" srcOrd="0" destOrd="0" presId="urn:microsoft.com/office/officeart/2008/layout/VerticalCurvedList"/>
    <dgm:cxn modelId="{B255C921-0618-4B07-9121-94BD504AA9B0}" type="presParOf" srcId="{A565F08C-C794-4CCE-96DC-83C4AE34918C}" destId="{E57AE89F-9B84-4A16-9551-BCB1307D6306}" srcOrd="0" destOrd="0" presId="urn:microsoft.com/office/officeart/2008/layout/VerticalCurvedList"/>
    <dgm:cxn modelId="{15ECCA04-F3E5-49B0-BB0D-645320B8801F}" type="presParOf" srcId="{A565F08C-C794-4CCE-96DC-83C4AE34918C}" destId="{53E97F42-2171-4E04-814A-37162356630B}" srcOrd="1" destOrd="0" presId="urn:microsoft.com/office/officeart/2008/layout/VerticalCurvedList"/>
    <dgm:cxn modelId="{5D9BD5CF-7A6A-435A-8D67-2F66AF719569}" type="presParOf" srcId="{A565F08C-C794-4CCE-96DC-83C4AE34918C}" destId="{B244EA70-BF89-4AAA-86EA-465AE91E37D9}" srcOrd="2" destOrd="0" presId="urn:microsoft.com/office/officeart/2008/layout/VerticalCurvedList"/>
    <dgm:cxn modelId="{654DACD8-6BAB-4296-AE4E-7B5166D4DD96}" type="presParOf" srcId="{A565F08C-C794-4CCE-96DC-83C4AE34918C}" destId="{B07E2C0F-3656-4123-BD8B-CC65C482C8F4}" srcOrd="3" destOrd="0" presId="urn:microsoft.com/office/officeart/2008/layout/VerticalCurvedList"/>
    <dgm:cxn modelId="{912DCB4C-0B07-4EDC-82D1-0705CAE4AEC0}" type="presParOf" srcId="{FF11FF15-DD02-4D8C-9D7F-A141B8395F4B}" destId="{CA1AF689-6226-442D-917C-C645FD2D900A}" srcOrd="1" destOrd="0" presId="urn:microsoft.com/office/officeart/2008/layout/VerticalCurvedList"/>
    <dgm:cxn modelId="{D1D11235-D12C-4F37-A7E5-1BD808C74BAE}" type="presParOf" srcId="{FF11FF15-DD02-4D8C-9D7F-A141B8395F4B}" destId="{A8AD4AFD-C000-49F4-8F76-2D6327E96561}" srcOrd="2" destOrd="0" presId="urn:microsoft.com/office/officeart/2008/layout/VerticalCurvedList"/>
    <dgm:cxn modelId="{31DE3747-1FCD-4C81-B9F5-DB8C424DB6AC}" type="presParOf" srcId="{A8AD4AFD-C000-49F4-8F76-2D6327E96561}" destId="{DAF8B321-043F-4FA8-B691-D281F180F936}" srcOrd="0" destOrd="0" presId="urn:microsoft.com/office/officeart/2008/layout/VerticalCurvedList"/>
    <dgm:cxn modelId="{F2D2F661-F856-4EBF-91BE-F7065E85A478}" type="presParOf" srcId="{FF11FF15-DD02-4D8C-9D7F-A141B8395F4B}" destId="{2206A249-26E1-4BBB-BEAF-865C7AD79D8C}" srcOrd="3" destOrd="0" presId="urn:microsoft.com/office/officeart/2008/layout/VerticalCurvedList"/>
    <dgm:cxn modelId="{CE50220C-F874-4941-9B21-02948727E458}" type="presParOf" srcId="{FF11FF15-DD02-4D8C-9D7F-A141B8395F4B}" destId="{340199FF-067F-4295-8228-5B0026EA9606}" srcOrd="4" destOrd="0" presId="urn:microsoft.com/office/officeart/2008/layout/VerticalCurvedList"/>
    <dgm:cxn modelId="{59DF1B54-EB56-4564-B8A8-79BF01CC7844}" type="presParOf" srcId="{340199FF-067F-4295-8228-5B0026EA9606}" destId="{AD468E91-A78D-4672-889A-A4F297CBD08D}" srcOrd="0" destOrd="0" presId="urn:microsoft.com/office/officeart/2008/layout/VerticalCurvedList"/>
    <dgm:cxn modelId="{F70727C1-DEDB-4EE7-A191-B0D234668BDF}" type="presParOf" srcId="{FF11FF15-DD02-4D8C-9D7F-A141B8395F4B}" destId="{C4D0654F-A5C2-49DB-97EB-2778115C600E}" srcOrd="5" destOrd="0" presId="urn:microsoft.com/office/officeart/2008/layout/VerticalCurvedList"/>
    <dgm:cxn modelId="{F4679D11-BD37-4C3C-A79E-E73A19EB2C6D}" type="presParOf" srcId="{FF11FF15-DD02-4D8C-9D7F-A141B8395F4B}" destId="{A2BA2B7F-D1EE-4591-A793-C94ED480E447}" srcOrd="6" destOrd="0" presId="urn:microsoft.com/office/officeart/2008/layout/VerticalCurvedList"/>
    <dgm:cxn modelId="{92D6F36A-F350-4008-BC8C-1C9ADA53EEC8}" type="presParOf" srcId="{A2BA2B7F-D1EE-4591-A793-C94ED480E447}" destId="{78AFCE6E-8D62-46E3-9F63-B0E4A4FA87D2}" srcOrd="0" destOrd="0" presId="urn:microsoft.com/office/officeart/2008/layout/VerticalCurvedList"/>
    <dgm:cxn modelId="{3DE3DA4A-059E-4B16-9C16-90A6D3417843}" type="presParOf" srcId="{FF11FF15-DD02-4D8C-9D7F-A141B8395F4B}" destId="{03361EA6-17F2-4522-ADD2-D9FE14CE00BC}" srcOrd="7" destOrd="0" presId="urn:microsoft.com/office/officeart/2008/layout/VerticalCurvedList"/>
    <dgm:cxn modelId="{519FD781-A2C0-41DF-83BC-6302FAA659B4}" type="presParOf" srcId="{FF11FF15-DD02-4D8C-9D7F-A141B8395F4B}" destId="{38D4F163-6C46-4721-B39C-533EE7C04BB8}" srcOrd="8" destOrd="0" presId="urn:microsoft.com/office/officeart/2008/layout/VerticalCurvedList"/>
    <dgm:cxn modelId="{92A226ED-319D-4EE8-844D-6AFF90F3CB91}" type="presParOf" srcId="{38D4F163-6C46-4721-B39C-533EE7C04BB8}" destId="{A054E7C8-6C13-4AA4-88FC-5DD5C5119C7B}" srcOrd="0" destOrd="0" presId="urn:microsoft.com/office/officeart/2008/layout/VerticalCurvedList"/>
    <dgm:cxn modelId="{E2E14B88-C0C9-4546-B1A2-4FCCCAAE3A78}" type="presParOf" srcId="{FF11FF15-DD02-4D8C-9D7F-A141B8395F4B}" destId="{29CC1182-CB4D-4644-9D30-6043ADB86D7C}" srcOrd="9" destOrd="0" presId="urn:microsoft.com/office/officeart/2008/layout/VerticalCurvedList"/>
    <dgm:cxn modelId="{DAF35E2B-8EDD-4B0C-B6B4-62817141E5F2}" type="presParOf" srcId="{FF11FF15-DD02-4D8C-9D7F-A141B8395F4B}" destId="{33F0445B-4A74-49CA-8709-050C5C339873}" srcOrd="10" destOrd="0" presId="urn:microsoft.com/office/officeart/2008/layout/VerticalCurvedList"/>
    <dgm:cxn modelId="{2C368C7D-0298-49D6-8AAF-26A997B5C663}" type="presParOf" srcId="{33F0445B-4A74-49CA-8709-050C5C339873}" destId="{ACA4CC02-A379-4B49-B1EF-838FFC79E72F}" srcOrd="0" destOrd="0" presId="urn:microsoft.com/office/officeart/2008/layout/VerticalCurvedList"/>
    <dgm:cxn modelId="{61209D76-82CE-4EBF-BCAE-16235C61A56E}" type="presParOf" srcId="{FF11FF15-DD02-4D8C-9D7F-A141B8395F4B}" destId="{950AD978-95C1-4F05-B0F5-EF7CD9A0629C}" srcOrd="11" destOrd="0" presId="urn:microsoft.com/office/officeart/2008/layout/VerticalCurvedList"/>
    <dgm:cxn modelId="{D5F46805-103D-42F0-AC7C-C9F170969AF0}" type="presParOf" srcId="{FF11FF15-DD02-4D8C-9D7F-A141B8395F4B}" destId="{0A6BC02E-76EF-4500-A36E-D9A55675FAE0}" srcOrd="12" destOrd="0" presId="urn:microsoft.com/office/officeart/2008/layout/VerticalCurvedList"/>
    <dgm:cxn modelId="{7B5028D5-7DB1-4D06-BEA4-1F31BB6B7782}" type="presParOf" srcId="{0A6BC02E-76EF-4500-A36E-D9A55675FAE0}" destId="{94995797-034F-40B5-8659-CD3F2779CC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7ED8BE-E592-48DB-AC04-B913C07E46C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D8D5D97-B67F-4C29-835A-59496B38DAE2}">
      <dgm:prSet/>
      <dgm:spPr/>
      <dgm:t>
        <a:bodyPr/>
        <a:lstStyle/>
        <a:p>
          <a:pPr rtl="0"/>
          <a:r>
            <a:rPr lang="zh-CN" dirty="0" smtClean="0"/>
            <a:t>自研</a:t>
          </a:r>
          <a:r>
            <a:rPr lang="en-US" altLang="zh-CN" dirty="0" smtClean="0"/>
            <a:t>Camera </a:t>
          </a:r>
          <a:r>
            <a:rPr lang="en-US" dirty="0" smtClean="0"/>
            <a:t>HDR</a:t>
          </a:r>
          <a:r>
            <a:rPr lang="zh-CN" dirty="0" smtClean="0"/>
            <a:t>方案</a:t>
          </a:r>
          <a:endParaRPr lang="zh-CN" dirty="0"/>
        </a:p>
      </dgm:t>
    </dgm:pt>
    <dgm:pt modelId="{FD29D264-57FD-48EE-9242-DD904B677E6F}" type="par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220E7825-EF55-4875-983A-72698B0F351E}" type="sib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BFE99C8A-1308-41DC-BB78-78CC0E76BF1D}">
      <dgm:prSet/>
      <dgm:spPr/>
      <dgm:t>
        <a:bodyPr/>
        <a:lstStyle/>
        <a:p>
          <a:pPr rtl="0"/>
          <a:r>
            <a:rPr lang="zh-CN" smtClean="0"/>
            <a:t>自研视频稳像方案</a:t>
          </a:r>
          <a:endParaRPr lang="zh-CN"/>
        </a:p>
      </dgm:t>
    </dgm:pt>
    <dgm:pt modelId="{6115FD2C-B15F-4764-AA4A-1CC6C31B267E}" type="par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2548B030-F9F6-4C6E-B848-B7A6DE175EB6}" type="sib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170ABF34-8178-4C96-AA0E-35933FAB863A}">
      <dgm:prSet/>
      <dgm:spPr/>
      <dgm:t>
        <a:bodyPr/>
        <a:lstStyle/>
        <a:p>
          <a:pPr rtl="0"/>
          <a:r>
            <a:rPr lang="zh-CN" smtClean="0"/>
            <a:t>客户支持</a:t>
          </a:r>
          <a:endParaRPr lang="zh-CN"/>
        </a:p>
      </dgm:t>
    </dgm:pt>
    <dgm:pt modelId="{B77A88C0-1DFC-4F2A-BF34-B2063927B624}" type="parTrans" cxnId="{D095FAED-12F7-4BD4-98E4-75D08D5BCFEC}">
      <dgm:prSet/>
      <dgm:spPr/>
      <dgm:t>
        <a:bodyPr/>
        <a:lstStyle/>
        <a:p>
          <a:endParaRPr lang="zh-CN" altLang="en-US"/>
        </a:p>
      </dgm:t>
    </dgm:pt>
    <dgm:pt modelId="{AEBD80EA-7513-4534-9EE1-8F7C57254E64}" type="sibTrans" cxnId="{D095FAED-12F7-4BD4-98E4-75D08D5BCFEC}">
      <dgm:prSet/>
      <dgm:spPr/>
      <dgm:t>
        <a:bodyPr/>
        <a:lstStyle/>
        <a:p>
          <a:endParaRPr lang="zh-CN" altLang="en-US"/>
        </a:p>
      </dgm:t>
    </dgm:pt>
    <dgm:pt modelId="{FF5C4903-ACE1-4B10-BDFF-3D97195E2412}">
      <dgm:prSet/>
      <dgm:spPr/>
      <dgm:t>
        <a:bodyPr/>
        <a:lstStyle/>
        <a:p>
          <a:pPr rtl="0"/>
          <a:r>
            <a:rPr lang="zh-CN" altLang="en-US" dirty="0" smtClean="0"/>
            <a:t>内部</a:t>
          </a:r>
          <a:r>
            <a:rPr lang="en-US" dirty="0" smtClean="0"/>
            <a:t>issue</a:t>
          </a:r>
          <a:r>
            <a:rPr lang="zh-CN" altLang="en-US" dirty="0" smtClean="0"/>
            <a:t>解决</a:t>
          </a:r>
          <a:endParaRPr lang="zh-CN" dirty="0"/>
        </a:p>
      </dgm:t>
    </dgm:pt>
    <dgm:pt modelId="{A4313230-584A-408F-8D87-550B861D156C}" type="parTrans" cxnId="{182BD096-9E66-4C25-B52A-973F36BD7566}">
      <dgm:prSet/>
      <dgm:spPr/>
      <dgm:t>
        <a:bodyPr/>
        <a:lstStyle/>
        <a:p>
          <a:endParaRPr lang="zh-CN" altLang="en-US"/>
        </a:p>
      </dgm:t>
    </dgm:pt>
    <dgm:pt modelId="{13F3C132-A290-4C64-82E7-E96FED0F5F68}" type="sibTrans" cxnId="{182BD096-9E66-4C25-B52A-973F36BD7566}">
      <dgm:prSet/>
      <dgm:spPr/>
      <dgm:t>
        <a:bodyPr/>
        <a:lstStyle/>
        <a:p>
          <a:endParaRPr lang="zh-CN" altLang="en-US"/>
        </a:p>
      </dgm:t>
    </dgm:pt>
    <dgm:pt modelId="{08550F6E-7F37-4E8E-8354-24AA1CD8B700}">
      <dgm:prSet/>
      <dgm:spPr/>
      <dgm:t>
        <a:bodyPr/>
        <a:lstStyle/>
        <a:p>
          <a:pPr rtl="0"/>
          <a:r>
            <a:rPr lang="zh-CN" smtClean="0"/>
            <a:t>技术专利</a:t>
          </a:r>
          <a:endParaRPr lang="zh-CN"/>
        </a:p>
      </dgm:t>
    </dgm:pt>
    <dgm:pt modelId="{B689DD33-9565-43A9-8763-0001C226119A}" type="parTrans" cxnId="{A9697573-F2EF-4281-9A7B-0031045934F5}">
      <dgm:prSet/>
      <dgm:spPr/>
      <dgm:t>
        <a:bodyPr/>
        <a:lstStyle/>
        <a:p>
          <a:endParaRPr lang="zh-CN" altLang="en-US"/>
        </a:p>
      </dgm:t>
    </dgm:pt>
    <dgm:pt modelId="{A9895B24-B546-46A3-B994-D26FEBC3C4A2}" type="sibTrans" cxnId="{A9697573-F2EF-4281-9A7B-0031045934F5}">
      <dgm:prSet/>
      <dgm:spPr/>
      <dgm:t>
        <a:bodyPr/>
        <a:lstStyle/>
        <a:p>
          <a:endParaRPr lang="zh-CN" altLang="en-US"/>
        </a:p>
      </dgm:t>
    </dgm:pt>
    <dgm:pt modelId="{F7208B2B-0C23-45AA-85A0-B3CEA6455D48}">
      <dgm:prSet/>
      <dgm:spPr/>
      <dgm:t>
        <a:bodyPr/>
        <a:lstStyle/>
        <a:p>
          <a:pPr rtl="0"/>
          <a:r>
            <a:rPr lang="zh-CN" smtClean="0"/>
            <a:t>新人培养</a:t>
          </a:r>
          <a:endParaRPr lang="zh-CN"/>
        </a:p>
      </dgm:t>
    </dgm:pt>
    <dgm:pt modelId="{2ECD9535-DB9B-48FD-9B83-D85E97980891}" type="parTrans" cxnId="{5BD6164C-A7A2-4BC7-917C-490AAD8891E8}">
      <dgm:prSet/>
      <dgm:spPr/>
      <dgm:t>
        <a:bodyPr/>
        <a:lstStyle/>
        <a:p>
          <a:endParaRPr lang="zh-CN" altLang="en-US"/>
        </a:p>
      </dgm:t>
    </dgm:pt>
    <dgm:pt modelId="{26441BEA-1871-435F-8A8E-1BB758A891C0}" type="sibTrans" cxnId="{5BD6164C-A7A2-4BC7-917C-490AAD8891E8}">
      <dgm:prSet/>
      <dgm:spPr/>
      <dgm:t>
        <a:bodyPr/>
        <a:lstStyle/>
        <a:p>
          <a:endParaRPr lang="zh-CN" altLang="en-US"/>
        </a:p>
      </dgm:t>
    </dgm:pt>
    <dgm:pt modelId="{CF10B396-9B90-4F2B-BEB8-DB0EE1D0F44B}" type="pres">
      <dgm:prSet presAssocID="{CA7ED8BE-E592-48DB-AC04-B913C07E46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FF11FF15-DD02-4D8C-9D7F-A141B8395F4B}" type="pres">
      <dgm:prSet presAssocID="{CA7ED8BE-E592-48DB-AC04-B913C07E46C8}" presName="Name1" presStyleCnt="0"/>
      <dgm:spPr/>
    </dgm:pt>
    <dgm:pt modelId="{A565F08C-C794-4CCE-96DC-83C4AE34918C}" type="pres">
      <dgm:prSet presAssocID="{CA7ED8BE-E592-48DB-AC04-B913C07E46C8}" presName="cycle" presStyleCnt="0"/>
      <dgm:spPr/>
    </dgm:pt>
    <dgm:pt modelId="{E57AE89F-9B84-4A16-9551-BCB1307D6306}" type="pres">
      <dgm:prSet presAssocID="{CA7ED8BE-E592-48DB-AC04-B913C07E46C8}" presName="srcNode" presStyleLbl="node1" presStyleIdx="0" presStyleCnt="6"/>
      <dgm:spPr/>
    </dgm:pt>
    <dgm:pt modelId="{53E97F42-2171-4E04-814A-37162356630B}" type="pres">
      <dgm:prSet presAssocID="{CA7ED8BE-E592-48DB-AC04-B913C07E46C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B244EA70-BF89-4AAA-86EA-465AE91E37D9}" type="pres">
      <dgm:prSet presAssocID="{CA7ED8BE-E592-48DB-AC04-B913C07E46C8}" presName="extraNode" presStyleLbl="node1" presStyleIdx="0" presStyleCnt="6"/>
      <dgm:spPr/>
    </dgm:pt>
    <dgm:pt modelId="{B07E2C0F-3656-4123-BD8B-CC65C482C8F4}" type="pres">
      <dgm:prSet presAssocID="{CA7ED8BE-E592-48DB-AC04-B913C07E46C8}" presName="dstNode" presStyleLbl="node1" presStyleIdx="0" presStyleCnt="6"/>
      <dgm:spPr/>
    </dgm:pt>
    <dgm:pt modelId="{CA1AF689-6226-442D-917C-C645FD2D900A}" type="pres">
      <dgm:prSet presAssocID="{1D8D5D97-B67F-4C29-835A-59496B38DAE2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AD4AFD-C000-49F4-8F76-2D6327E96561}" type="pres">
      <dgm:prSet presAssocID="{1D8D5D97-B67F-4C29-835A-59496B38DAE2}" presName="accent_1" presStyleCnt="0"/>
      <dgm:spPr/>
    </dgm:pt>
    <dgm:pt modelId="{DAF8B321-043F-4FA8-B691-D281F180F936}" type="pres">
      <dgm:prSet presAssocID="{1D8D5D97-B67F-4C29-835A-59496B38DAE2}" presName="accentRepeatNode" presStyleLbl="solidFgAcc1" presStyleIdx="0" presStyleCnt="6"/>
      <dgm:spPr/>
    </dgm:pt>
    <dgm:pt modelId="{2206A249-26E1-4BBB-BEAF-865C7AD79D8C}" type="pres">
      <dgm:prSet presAssocID="{BFE99C8A-1308-41DC-BB78-78CC0E76BF1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0199FF-067F-4295-8228-5B0026EA9606}" type="pres">
      <dgm:prSet presAssocID="{BFE99C8A-1308-41DC-BB78-78CC0E76BF1D}" presName="accent_2" presStyleCnt="0"/>
      <dgm:spPr/>
    </dgm:pt>
    <dgm:pt modelId="{AD468E91-A78D-4672-889A-A4F297CBD08D}" type="pres">
      <dgm:prSet presAssocID="{BFE99C8A-1308-41DC-BB78-78CC0E76BF1D}" presName="accentRepeatNode" presStyleLbl="solidFgAcc1" presStyleIdx="1" presStyleCnt="6"/>
      <dgm:spPr/>
    </dgm:pt>
    <dgm:pt modelId="{C4D0654F-A5C2-49DB-97EB-2778115C600E}" type="pres">
      <dgm:prSet presAssocID="{170ABF34-8178-4C96-AA0E-35933FAB863A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BA2B7F-D1EE-4591-A793-C94ED480E447}" type="pres">
      <dgm:prSet presAssocID="{170ABF34-8178-4C96-AA0E-35933FAB863A}" presName="accent_3" presStyleCnt="0"/>
      <dgm:spPr/>
    </dgm:pt>
    <dgm:pt modelId="{78AFCE6E-8D62-46E3-9F63-B0E4A4FA87D2}" type="pres">
      <dgm:prSet presAssocID="{170ABF34-8178-4C96-AA0E-35933FAB863A}" presName="accentRepeatNode" presStyleLbl="solidFgAcc1" presStyleIdx="2" presStyleCnt="6"/>
      <dgm:spPr/>
    </dgm:pt>
    <dgm:pt modelId="{03361EA6-17F2-4522-ADD2-D9FE14CE00BC}" type="pres">
      <dgm:prSet presAssocID="{FF5C4903-ACE1-4B10-BDFF-3D97195E2412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D4F163-6C46-4721-B39C-533EE7C04BB8}" type="pres">
      <dgm:prSet presAssocID="{FF5C4903-ACE1-4B10-BDFF-3D97195E2412}" presName="accent_4" presStyleCnt="0"/>
      <dgm:spPr/>
    </dgm:pt>
    <dgm:pt modelId="{A054E7C8-6C13-4AA4-88FC-5DD5C5119C7B}" type="pres">
      <dgm:prSet presAssocID="{FF5C4903-ACE1-4B10-BDFF-3D97195E2412}" presName="accentRepeatNode" presStyleLbl="solidFgAcc1" presStyleIdx="3" presStyleCnt="6"/>
      <dgm:spPr/>
    </dgm:pt>
    <dgm:pt modelId="{29CC1182-CB4D-4644-9D30-6043ADB86D7C}" type="pres">
      <dgm:prSet presAssocID="{08550F6E-7F37-4E8E-8354-24AA1CD8B700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0445B-4A74-49CA-8709-050C5C339873}" type="pres">
      <dgm:prSet presAssocID="{08550F6E-7F37-4E8E-8354-24AA1CD8B700}" presName="accent_5" presStyleCnt="0"/>
      <dgm:spPr/>
    </dgm:pt>
    <dgm:pt modelId="{ACA4CC02-A379-4B49-B1EF-838FFC79E72F}" type="pres">
      <dgm:prSet presAssocID="{08550F6E-7F37-4E8E-8354-24AA1CD8B700}" presName="accentRepeatNode" presStyleLbl="solidFgAcc1" presStyleIdx="4" presStyleCnt="6"/>
      <dgm:spPr/>
    </dgm:pt>
    <dgm:pt modelId="{950AD978-95C1-4F05-B0F5-EF7CD9A0629C}" type="pres">
      <dgm:prSet presAssocID="{F7208B2B-0C23-45AA-85A0-B3CEA6455D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BC02E-76EF-4500-A36E-D9A55675FAE0}" type="pres">
      <dgm:prSet presAssocID="{F7208B2B-0C23-45AA-85A0-B3CEA6455D48}" presName="accent_6" presStyleCnt="0"/>
      <dgm:spPr/>
    </dgm:pt>
    <dgm:pt modelId="{94995797-034F-40B5-8659-CD3F2779CC8F}" type="pres">
      <dgm:prSet presAssocID="{F7208B2B-0C23-45AA-85A0-B3CEA6455D48}" presName="accentRepeatNode" presStyleLbl="solidFgAcc1" presStyleIdx="5" presStyleCnt="6"/>
      <dgm:spPr/>
    </dgm:pt>
  </dgm:ptLst>
  <dgm:cxnLst>
    <dgm:cxn modelId="{AEBADEBF-B5F9-4B92-9411-EC695F1B5867}" type="presOf" srcId="{BFE99C8A-1308-41DC-BB78-78CC0E76BF1D}" destId="{2206A249-26E1-4BBB-BEAF-865C7AD79D8C}" srcOrd="0" destOrd="0" presId="urn:microsoft.com/office/officeart/2008/layout/VerticalCurvedList"/>
    <dgm:cxn modelId="{D095FAED-12F7-4BD4-98E4-75D08D5BCFEC}" srcId="{CA7ED8BE-E592-48DB-AC04-B913C07E46C8}" destId="{170ABF34-8178-4C96-AA0E-35933FAB863A}" srcOrd="2" destOrd="0" parTransId="{B77A88C0-1DFC-4F2A-BF34-B2063927B624}" sibTransId="{AEBD80EA-7513-4534-9EE1-8F7C57254E64}"/>
    <dgm:cxn modelId="{665BD7CB-140B-4927-9D31-67A13C1391C7}" type="presOf" srcId="{FF5C4903-ACE1-4B10-BDFF-3D97195E2412}" destId="{03361EA6-17F2-4522-ADD2-D9FE14CE00BC}" srcOrd="0" destOrd="0" presId="urn:microsoft.com/office/officeart/2008/layout/VerticalCurvedList"/>
    <dgm:cxn modelId="{56E88CB5-72A1-41DC-871C-2976B5128D3C}" type="presOf" srcId="{170ABF34-8178-4C96-AA0E-35933FAB863A}" destId="{C4D0654F-A5C2-49DB-97EB-2778115C600E}" srcOrd="0" destOrd="0" presId="urn:microsoft.com/office/officeart/2008/layout/VerticalCurvedList"/>
    <dgm:cxn modelId="{182BD096-9E66-4C25-B52A-973F36BD7566}" srcId="{CA7ED8BE-E592-48DB-AC04-B913C07E46C8}" destId="{FF5C4903-ACE1-4B10-BDFF-3D97195E2412}" srcOrd="3" destOrd="0" parTransId="{A4313230-584A-408F-8D87-550B861D156C}" sibTransId="{13F3C132-A290-4C64-82E7-E96FED0F5F68}"/>
    <dgm:cxn modelId="{1CBB866C-67CE-4105-BF12-C1FDB2A5F786}" type="presOf" srcId="{08550F6E-7F37-4E8E-8354-24AA1CD8B700}" destId="{29CC1182-CB4D-4644-9D30-6043ADB86D7C}" srcOrd="0" destOrd="0" presId="urn:microsoft.com/office/officeart/2008/layout/VerticalCurvedList"/>
    <dgm:cxn modelId="{A71B5FED-0608-4D09-B789-590C8BF491D3}" srcId="{CA7ED8BE-E592-48DB-AC04-B913C07E46C8}" destId="{BFE99C8A-1308-41DC-BB78-78CC0E76BF1D}" srcOrd="1" destOrd="0" parTransId="{6115FD2C-B15F-4764-AA4A-1CC6C31B267E}" sibTransId="{2548B030-F9F6-4C6E-B848-B7A6DE175EB6}"/>
    <dgm:cxn modelId="{A9697573-F2EF-4281-9A7B-0031045934F5}" srcId="{CA7ED8BE-E592-48DB-AC04-B913C07E46C8}" destId="{08550F6E-7F37-4E8E-8354-24AA1CD8B700}" srcOrd="4" destOrd="0" parTransId="{B689DD33-9565-43A9-8763-0001C226119A}" sibTransId="{A9895B24-B546-46A3-B994-D26FEBC3C4A2}"/>
    <dgm:cxn modelId="{5BD6164C-A7A2-4BC7-917C-490AAD8891E8}" srcId="{CA7ED8BE-E592-48DB-AC04-B913C07E46C8}" destId="{F7208B2B-0C23-45AA-85A0-B3CEA6455D48}" srcOrd="5" destOrd="0" parTransId="{2ECD9535-DB9B-48FD-9B83-D85E97980891}" sibTransId="{26441BEA-1871-435F-8A8E-1BB758A891C0}"/>
    <dgm:cxn modelId="{A74DD315-F214-4631-94A5-940693284B07}" srcId="{CA7ED8BE-E592-48DB-AC04-B913C07E46C8}" destId="{1D8D5D97-B67F-4C29-835A-59496B38DAE2}" srcOrd="0" destOrd="0" parTransId="{FD29D264-57FD-48EE-9242-DD904B677E6F}" sibTransId="{220E7825-EF55-4875-983A-72698B0F351E}"/>
    <dgm:cxn modelId="{461D990A-68A0-43C3-B9F1-685BE82E59DE}" type="presOf" srcId="{F7208B2B-0C23-45AA-85A0-B3CEA6455D48}" destId="{950AD978-95C1-4F05-B0F5-EF7CD9A0629C}" srcOrd="0" destOrd="0" presId="urn:microsoft.com/office/officeart/2008/layout/VerticalCurvedList"/>
    <dgm:cxn modelId="{CE77AF0D-5877-459D-A3EE-B654B5B44D7C}" type="presOf" srcId="{220E7825-EF55-4875-983A-72698B0F351E}" destId="{53E97F42-2171-4E04-814A-37162356630B}" srcOrd="0" destOrd="0" presId="urn:microsoft.com/office/officeart/2008/layout/VerticalCurvedList"/>
    <dgm:cxn modelId="{E0649EF3-C2A5-45CB-A37D-C8EC1040C683}" type="presOf" srcId="{CA7ED8BE-E592-48DB-AC04-B913C07E46C8}" destId="{CF10B396-9B90-4F2B-BEB8-DB0EE1D0F44B}" srcOrd="0" destOrd="0" presId="urn:microsoft.com/office/officeart/2008/layout/VerticalCurvedList"/>
    <dgm:cxn modelId="{C60105AA-C5CF-4546-91E7-3DB69D5F38C6}" type="presOf" srcId="{1D8D5D97-B67F-4C29-835A-59496B38DAE2}" destId="{CA1AF689-6226-442D-917C-C645FD2D900A}" srcOrd="0" destOrd="0" presId="urn:microsoft.com/office/officeart/2008/layout/VerticalCurvedList"/>
    <dgm:cxn modelId="{F411528E-E400-4AAF-8E2C-23F0AC8F4A5A}" type="presParOf" srcId="{CF10B396-9B90-4F2B-BEB8-DB0EE1D0F44B}" destId="{FF11FF15-DD02-4D8C-9D7F-A141B8395F4B}" srcOrd="0" destOrd="0" presId="urn:microsoft.com/office/officeart/2008/layout/VerticalCurvedList"/>
    <dgm:cxn modelId="{302D3C8C-8501-4F74-BB55-69ED5340FFBF}" type="presParOf" srcId="{FF11FF15-DD02-4D8C-9D7F-A141B8395F4B}" destId="{A565F08C-C794-4CCE-96DC-83C4AE34918C}" srcOrd="0" destOrd="0" presId="urn:microsoft.com/office/officeart/2008/layout/VerticalCurvedList"/>
    <dgm:cxn modelId="{E2D47471-86D6-4028-9A27-44F04188B682}" type="presParOf" srcId="{A565F08C-C794-4CCE-96DC-83C4AE34918C}" destId="{E57AE89F-9B84-4A16-9551-BCB1307D6306}" srcOrd="0" destOrd="0" presId="urn:microsoft.com/office/officeart/2008/layout/VerticalCurvedList"/>
    <dgm:cxn modelId="{382F88DC-34B5-4AFC-A07F-30F9A2A388DB}" type="presParOf" srcId="{A565F08C-C794-4CCE-96DC-83C4AE34918C}" destId="{53E97F42-2171-4E04-814A-37162356630B}" srcOrd="1" destOrd="0" presId="urn:microsoft.com/office/officeart/2008/layout/VerticalCurvedList"/>
    <dgm:cxn modelId="{6C5B9558-4CD2-4B08-906A-9A210B3B6CFA}" type="presParOf" srcId="{A565F08C-C794-4CCE-96DC-83C4AE34918C}" destId="{B244EA70-BF89-4AAA-86EA-465AE91E37D9}" srcOrd="2" destOrd="0" presId="urn:microsoft.com/office/officeart/2008/layout/VerticalCurvedList"/>
    <dgm:cxn modelId="{8F66A51F-4AC2-4A88-9DB6-FC6B0A6428F7}" type="presParOf" srcId="{A565F08C-C794-4CCE-96DC-83C4AE34918C}" destId="{B07E2C0F-3656-4123-BD8B-CC65C482C8F4}" srcOrd="3" destOrd="0" presId="urn:microsoft.com/office/officeart/2008/layout/VerticalCurvedList"/>
    <dgm:cxn modelId="{E92F0BB2-A9F4-4CA3-B077-6B87A2C3E413}" type="presParOf" srcId="{FF11FF15-DD02-4D8C-9D7F-A141B8395F4B}" destId="{CA1AF689-6226-442D-917C-C645FD2D900A}" srcOrd="1" destOrd="0" presId="urn:microsoft.com/office/officeart/2008/layout/VerticalCurvedList"/>
    <dgm:cxn modelId="{CF29872B-C099-4928-A119-86F07E582DA3}" type="presParOf" srcId="{FF11FF15-DD02-4D8C-9D7F-A141B8395F4B}" destId="{A8AD4AFD-C000-49F4-8F76-2D6327E96561}" srcOrd="2" destOrd="0" presId="urn:microsoft.com/office/officeart/2008/layout/VerticalCurvedList"/>
    <dgm:cxn modelId="{ACE28EA0-3AF4-4AC2-8892-CF6453E846EC}" type="presParOf" srcId="{A8AD4AFD-C000-49F4-8F76-2D6327E96561}" destId="{DAF8B321-043F-4FA8-B691-D281F180F936}" srcOrd="0" destOrd="0" presId="urn:microsoft.com/office/officeart/2008/layout/VerticalCurvedList"/>
    <dgm:cxn modelId="{5DBF2C43-A65E-46D1-96BE-5F883275BC09}" type="presParOf" srcId="{FF11FF15-DD02-4D8C-9D7F-A141B8395F4B}" destId="{2206A249-26E1-4BBB-BEAF-865C7AD79D8C}" srcOrd="3" destOrd="0" presId="urn:microsoft.com/office/officeart/2008/layout/VerticalCurvedList"/>
    <dgm:cxn modelId="{50738D61-2D09-4B80-892F-69E155D0E3F6}" type="presParOf" srcId="{FF11FF15-DD02-4D8C-9D7F-A141B8395F4B}" destId="{340199FF-067F-4295-8228-5B0026EA9606}" srcOrd="4" destOrd="0" presId="urn:microsoft.com/office/officeart/2008/layout/VerticalCurvedList"/>
    <dgm:cxn modelId="{06A5C6EC-65BE-4253-854B-5377A206A5B6}" type="presParOf" srcId="{340199FF-067F-4295-8228-5B0026EA9606}" destId="{AD468E91-A78D-4672-889A-A4F297CBD08D}" srcOrd="0" destOrd="0" presId="urn:microsoft.com/office/officeart/2008/layout/VerticalCurvedList"/>
    <dgm:cxn modelId="{837090EC-440E-4D8F-B11C-7080A80D0D86}" type="presParOf" srcId="{FF11FF15-DD02-4D8C-9D7F-A141B8395F4B}" destId="{C4D0654F-A5C2-49DB-97EB-2778115C600E}" srcOrd="5" destOrd="0" presId="urn:microsoft.com/office/officeart/2008/layout/VerticalCurvedList"/>
    <dgm:cxn modelId="{FD5ADD40-1097-403C-8080-7B4371BC1E08}" type="presParOf" srcId="{FF11FF15-DD02-4D8C-9D7F-A141B8395F4B}" destId="{A2BA2B7F-D1EE-4591-A793-C94ED480E447}" srcOrd="6" destOrd="0" presId="urn:microsoft.com/office/officeart/2008/layout/VerticalCurvedList"/>
    <dgm:cxn modelId="{14CB024D-83FD-4E9D-8BF7-529E0733994A}" type="presParOf" srcId="{A2BA2B7F-D1EE-4591-A793-C94ED480E447}" destId="{78AFCE6E-8D62-46E3-9F63-B0E4A4FA87D2}" srcOrd="0" destOrd="0" presId="urn:microsoft.com/office/officeart/2008/layout/VerticalCurvedList"/>
    <dgm:cxn modelId="{DAFB90A0-8BCF-46C5-84F9-B7F68E876A8D}" type="presParOf" srcId="{FF11FF15-DD02-4D8C-9D7F-A141B8395F4B}" destId="{03361EA6-17F2-4522-ADD2-D9FE14CE00BC}" srcOrd="7" destOrd="0" presId="urn:microsoft.com/office/officeart/2008/layout/VerticalCurvedList"/>
    <dgm:cxn modelId="{995B244E-0997-4DEF-A0E7-E984CD271381}" type="presParOf" srcId="{FF11FF15-DD02-4D8C-9D7F-A141B8395F4B}" destId="{38D4F163-6C46-4721-B39C-533EE7C04BB8}" srcOrd="8" destOrd="0" presId="urn:microsoft.com/office/officeart/2008/layout/VerticalCurvedList"/>
    <dgm:cxn modelId="{491996C4-A2E3-40FB-9A55-0BD6A1216BE1}" type="presParOf" srcId="{38D4F163-6C46-4721-B39C-533EE7C04BB8}" destId="{A054E7C8-6C13-4AA4-88FC-5DD5C5119C7B}" srcOrd="0" destOrd="0" presId="urn:microsoft.com/office/officeart/2008/layout/VerticalCurvedList"/>
    <dgm:cxn modelId="{937E0438-64AD-46E9-95A6-1D28FCF41140}" type="presParOf" srcId="{FF11FF15-DD02-4D8C-9D7F-A141B8395F4B}" destId="{29CC1182-CB4D-4644-9D30-6043ADB86D7C}" srcOrd="9" destOrd="0" presId="urn:microsoft.com/office/officeart/2008/layout/VerticalCurvedList"/>
    <dgm:cxn modelId="{094D7580-2049-4E68-B28A-20ECBFFC6EB5}" type="presParOf" srcId="{FF11FF15-DD02-4D8C-9D7F-A141B8395F4B}" destId="{33F0445B-4A74-49CA-8709-050C5C339873}" srcOrd="10" destOrd="0" presId="urn:microsoft.com/office/officeart/2008/layout/VerticalCurvedList"/>
    <dgm:cxn modelId="{BA858A54-AC3A-40C9-89FE-3322FDFBACF8}" type="presParOf" srcId="{33F0445B-4A74-49CA-8709-050C5C339873}" destId="{ACA4CC02-A379-4B49-B1EF-838FFC79E72F}" srcOrd="0" destOrd="0" presId="urn:microsoft.com/office/officeart/2008/layout/VerticalCurvedList"/>
    <dgm:cxn modelId="{1A92C145-1F30-41A1-9E27-6A95BDF25CF5}" type="presParOf" srcId="{FF11FF15-DD02-4D8C-9D7F-A141B8395F4B}" destId="{950AD978-95C1-4F05-B0F5-EF7CD9A0629C}" srcOrd="11" destOrd="0" presId="urn:microsoft.com/office/officeart/2008/layout/VerticalCurvedList"/>
    <dgm:cxn modelId="{B9461043-AC5F-43BE-8E14-8F6F93D7C0C1}" type="presParOf" srcId="{FF11FF15-DD02-4D8C-9D7F-A141B8395F4B}" destId="{0A6BC02E-76EF-4500-A36E-D9A55675FAE0}" srcOrd="12" destOrd="0" presId="urn:microsoft.com/office/officeart/2008/layout/VerticalCurvedList"/>
    <dgm:cxn modelId="{46ADD5D3-FEBF-4D6A-8985-17B68BCD3359}" type="presParOf" srcId="{0A6BC02E-76EF-4500-A36E-D9A55675FAE0}" destId="{94995797-034F-40B5-8659-CD3F2779CC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pPr rtl="0"/>
          <a:r>
            <a:rPr lang="en-US" altLang="zh-CN" sz="1400" dirty="0" smtClean="0">
              <a:solidFill>
                <a:srgbClr val="FFC000"/>
              </a:solidFill>
            </a:rPr>
            <a:t>【</a:t>
          </a:r>
          <a:r>
            <a:rPr lang="zh-CN" altLang="en-US" sz="1400" dirty="0" smtClean="0">
              <a:solidFill>
                <a:srgbClr val="FFC000"/>
              </a:solidFill>
            </a:rPr>
            <a:t>整机</a:t>
          </a:r>
          <a:r>
            <a:rPr lang="en-US" altLang="zh-CN" sz="1400" dirty="0" smtClean="0">
              <a:solidFill>
                <a:srgbClr val="FFC000"/>
              </a:solidFill>
            </a:rPr>
            <a:t>】【</a:t>
          </a:r>
          <a:r>
            <a:rPr lang="en-US" sz="1400" dirty="0" smtClean="0">
              <a:solidFill>
                <a:srgbClr val="FFC000"/>
              </a:solidFill>
            </a:rPr>
            <a:t>EVB][dailybuild0714】【</a:t>
          </a:r>
          <a:r>
            <a:rPr lang="zh-CN" altLang="en-US" sz="1400" dirty="0" smtClean="0">
              <a:solidFill>
                <a:srgbClr val="FFC000"/>
              </a:solidFill>
            </a:rPr>
            <a:t>跑分</a:t>
          </a:r>
          <a:r>
            <a:rPr lang="en-US" altLang="zh-CN" sz="1400" dirty="0" smtClean="0">
              <a:solidFill>
                <a:srgbClr val="FFC000"/>
              </a:solidFill>
            </a:rPr>
            <a:t>】</a:t>
          </a:r>
          <a:r>
            <a:rPr lang="zh-CN" altLang="en-US" sz="1400" dirty="0" smtClean="0">
              <a:solidFill>
                <a:srgbClr val="FFC000"/>
              </a:solidFill>
            </a:rPr>
            <a:t>安兔兔</a:t>
          </a:r>
          <a:r>
            <a:rPr lang="en-US" sz="1400" dirty="0" smtClean="0">
              <a:solidFill>
                <a:srgbClr val="FFC000"/>
              </a:solidFill>
            </a:rPr>
            <a:t>v6.1.9</a:t>
          </a:r>
          <a:r>
            <a:rPr lang="zh-CN" altLang="en-US" sz="1400" dirty="0" smtClean="0">
              <a:solidFill>
                <a:srgbClr val="FFC000"/>
              </a:solidFill>
            </a:rPr>
            <a:t>版本跑分必现停止运行，对比机无此现象 </a:t>
          </a:r>
          <a:endParaRPr lang="zh-CN" sz="1400" dirty="0">
            <a:solidFill>
              <a:srgbClr val="FFC000"/>
            </a:solidFill>
          </a:endParaRPr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pPr rtl="0"/>
          <a:r>
            <a:rPr lang="zh-CN" altLang="en-US" sz="1400" dirty="0" smtClean="0"/>
            <a:t>张锦涛</a:t>
          </a:r>
          <a:r>
            <a:rPr lang="en-US" altLang="zh-CN" sz="1400" dirty="0" smtClean="0"/>
            <a:t>&lt;0.5 day</a:t>
          </a:r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29BA2DF-E463-430D-83B6-9417C442581A}" type="presOf" srcId="{94981168-4EF6-48A7-B03F-FDE1C861EC03}" destId="{3FE2C801-58B0-48AB-A115-576336853E34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B5D32BE8-D176-46BD-A1DE-3FB5C30B7D1E}" type="presOf" srcId="{27ED65E8-ED80-47D4-8CE7-1AD84E0C7DBC}" destId="{78DB4A45-7398-4750-94CD-35FECC35E9A2}" srcOrd="0" destOrd="0" presId="urn:microsoft.com/office/officeart/2005/8/layout/process1"/>
    <dgm:cxn modelId="{4C135421-CEA1-4F53-85AA-B7A4967D3F81}" type="presOf" srcId="{B41488FA-06DC-4CA7-BEEF-789C4DFC8C5B}" destId="{3429CE9A-7551-4BD1-93F7-A23C03BCDF3A}" srcOrd="0" destOrd="0" presId="urn:microsoft.com/office/officeart/2005/8/layout/process1"/>
    <dgm:cxn modelId="{C13C92AA-9436-4878-89DA-0F5FAA304BAA}" type="presOf" srcId="{687C8369-AF35-42A5-90B2-8CC06694D633}" destId="{ECB6E089-FD80-4A4D-A03B-AB85C1C1F753}" srcOrd="0" destOrd="0" presId="urn:microsoft.com/office/officeart/2005/8/layout/process1"/>
    <dgm:cxn modelId="{4FED37C1-2E91-42E3-BAA7-879721B53033}" type="presOf" srcId="{687C8369-AF35-42A5-90B2-8CC06694D633}" destId="{3A11A08F-7D4F-42C4-A941-C69C2DCF4D20}" srcOrd="1" destOrd="0" presId="urn:microsoft.com/office/officeart/2005/8/layout/process1"/>
    <dgm:cxn modelId="{7F4392C6-279F-4968-B822-EC9A2DF9698C}" type="presParOf" srcId="{3FE2C801-58B0-48AB-A115-576336853E34}" destId="{78DB4A45-7398-4750-94CD-35FECC35E9A2}" srcOrd="0" destOrd="0" presId="urn:microsoft.com/office/officeart/2005/8/layout/process1"/>
    <dgm:cxn modelId="{3F91BF39-F5C4-4D3D-BEA1-345C52F1DEA8}" type="presParOf" srcId="{3FE2C801-58B0-48AB-A115-576336853E34}" destId="{ECB6E089-FD80-4A4D-A03B-AB85C1C1F753}" srcOrd="1" destOrd="0" presId="urn:microsoft.com/office/officeart/2005/8/layout/process1"/>
    <dgm:cxn modelId="{488FC418-6EAD-40A8-B36D-2CB3AF44A7A5}" type="presParOf" srcId="{ECB6E089-FD80-4A4D-A03B-AB85C1C1F753}" destId="{3A11A08F-7D4F-42C4-A941-C69C2DCF4D20}" srcOrd="0" destOrd="0" presId="urn:microsoft.com/office/officeart/2005/8/layout/process1"/>
    <dgm:cxn modelId="{DCB0EED4-CC03-44F0-B6D8-71C8EE53F18B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pPr rtl="0"/>
          <a:r>
            <a:rPr lang="en-US" altLang="zh-CN" sz="1400" dirty="0" smtClean="0">
              <a:solidFill>
                <a:srgbClr val="7030A0"/>
              </a:solidFill>
            </a:rPr>
            <a:t>【</a:t>
          </a:r>
          <a:r>
            <a:rPr lang="zh-CN" altLang="en-US" sz="1400" dirty="0" smtClean="0">
              <a:solidFill>
                <a:srgbClr val="7030A0"/>
              </a:solidFill>
            </a:rPr>
            <a:t>整机</a:t>
          </a:r>
          <a:r>
            <a:rPr lang="en-US" altLang="zh-CN" sz="1400" dirty="0" smtClean="0">
              <a:solidFill>
                <a:srgbClr val="7030A0"/>
              </a:solidFill>
            </a:rPr>
            <a:t>】【EVB】【Android6.0】【Android_2.60.00.R20_L1881_20161010】【</a:t>
          </a:r>
          <a:r>
            <a:rPr lang="zh-CN" altLang="en-US" sz="1400" dirty="0" smtClean="0">
              <a:solidFill>
                <a:srgbClr val="7030A0"/>
              </a:solidFill>
            </a:rPr>
            <a:t>图库</a:t>
          </a:r>
          <a:r>
            <a:rPr lang="en-US" altLang="zh-CN" sz="1400" dirty="0" smtClean="0">
              <a:solidFill>
                <a:srgbClr val="7030A0"/>
              </a:solidFill>
            </a:rPr>
            <a:t>】</a:t>
          </a:r>
          <a:r>
            <a:rPr lang="zh-CN" altLang="en-US" sz="1400" dirty="0" smtClean="0">
              <a:solidFill>
                <a:srgbClr val="7030A0"/>
              </a:solidFill>
            </a:rPr>
            <a:t>编辑图片锐度，图片不生效（必现）</a:t>
          </a:r>
          <a:r>
            <a:rPr lang="en-US" altLang="zh-CN" sz="1400" dirty="0" smtClean="0">
              <a:solidFill>
                <a:srgbClr val="7030A0"/>
              </a:solidFill>
            </a:rPr>
            <a:t>【</a:t>
          </a:r>
          <a:r>
            <a:rPr lang="zh-CN" altLang="en-US" sz="1400" dirty="0" smtClean="0">
              <a:solidFill>
                <a:srgbClr val="7030A0"/>
              </a:solidFill>
            </a:rPr>
            <a:t>周熙瑞</a:t>
          </a:r>
          <a:r>
            <a:rPr lang="en-US" altLang="zh-CN" sz="1400" dirty="0" smtClean="0">
              <a:solidFill>
                <a:srgbClr val="7030A0"/>
              </a:solidFill>
            </a:rPr>
            <a:t>8184】</a:t>
          </a:r>
          <a:endParaRPr lang="zh-CN" sz="1400" dirty="0">
            <a:solidFill>
              <a:srgbClr val="7030A0"/>
            </a:solidFill>
          </a:endParaRPr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pPr rtl="0"/>
          <a:r>
            <a:rPr lang="zh-CN" altLang="en-US" sz="1400" dirty="0" smtClean="0"/>
            <a:t>洪明</a:t>
          </a:r>
          <a:r>
            <a:rPr lang="en-US" altLang="zh-CN" sz="1400" dirty="0" smtClean="0"/>
            <a:t>/</a:t>
          </a:r>
          <a:r>
            <a:rPr lang="zh-CN" altLang="en-US" sz="1400" dirty="0" smtClean="0"/>
            <a:t>张锦涛</a:t>
          </a:r>
          <a:r>
            <a:rPr lang="en-US" altLang="zh-CN" sz="1400" dirty="0" smtClean="0"/>
            <a:t>&lt;0.5 day</a:t>
          </a:r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F7CF08A8-878D-4487-A34D-A45CF4DAD0A8}" type="presOf" srcId="{B41488FA-06DC-4CA7-BEEF-789C4DFC8C5B}" destId="{3429CE9A-7551-4BD1-93F7-A23C03BCDF3A}" srcOrd="0" destOrd="0" presId="urn:microsoft.com/office/officeart/2005/8/layout/process1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CCDC734E-4AC0-4858-BB67-F21735EF6C4D}" type="presOf" srcId="{27ED65E8-ED80-47D4-8CE7-1AD84E0C7DBC}" destId="{78DB4A45-7398-4750-94CD-35FECC35E9A2}" srcOrd="0" destOrd="0" presId="urn:microsoft.com/office/officeart/2005/8/layout/process1"/>
    <dgm:cxn modelId="{2243EF29-A7DE-43DB-A965-521503D38249}" type="presOf" srcId="{94981168-4EF6-48A7-B03F-FDE1C861EC03}" destId="{3FE2C801-58B0-48AB-A115-576336853E34}" srcOrd="0" destOrd="0" presId="urn:microsoft.com/office/officeart/2005/8/layout/process1"/>
    <dgm:cxn modelId="{D2C2C52A-262A-4248-B05C-18CCBAF2F75B}" type="presOf" srcId="{687C8369-AF35-42A5-90B2-8CC06694D633}" destId="{ECB6E089-FD80-4A4D-A03B-AB85C1C1F753}" srcOrd="0" destOrd="0" presId="urn:microsoft.com/office/officeart/2005/8/layout/process1"/>
    <dgm:cxn modelId="{95DAACA6-8915-4EAE-B21B-431327589FCA}" type="presOf" srcId="{687C8369-AF35-42A5-90B2-8CC06694D633}" destId="{3A11A08F-7D4F-42C4-A941-C69C2DCF4D20}" srcOrd="1" destOrd="0" presId="urn:microsoft.com/office/officeart/2005/8/layout/process1"/>
    <dgm:cxn modelId="{54E284EC-F61F-44B8-8C54-E793508C5D78}" type="presParOf" srcId="{3FE2C801-58B0-48AB-A115-576336853E34}" destId="{78DB4A45-7398-4750-94CD-35FECC35E9A2}" srcOrd="0" destOrd="0" presId="urn:microsoft.com/office/officeart/2005/8/layout/process1"/>
    <dgm:cxn modelId="{3A5E251D-BE0C-4F06-AFBD-F085E59D91A5}" type="presParOf" srcId="{3FE2C801-58B0-48AB-A115-576336853E34}" destId="{ECB6E089-FD80-4A4D-A03B-AB85C1C1F753}" srcOrd="1" destOrd="0" presId="urn:microsoft.com/office/officeart/2005/8/layout/process1"/>
    <dgm:cxn modelId="{729103BE-9204-4D23-BF10-478DEAA431A8}" type="presParOf" srcId="{ECB6E089-FD80-4A4D-A03B-AB85C1C1F753}" destId="{3A11A08F-7D4F-42C4-A941-C69C2DCF4D20}" srcOrd="0" destOrd="0" presId="urn:microsoft.com/office/officeart/2005/8/layout/process1"/>
    <dgm:cxn modelId="{3760E3BA-4814-4E73-A6B9-3F9419FB564E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pPr rtl="0"/>
          <a:r>
            <a:rPr lang="en-US" altLang="zh-CN" sz="1400" dirty="0" smtClean="0">
              <a:solidFill>
                <a:srgbClr val="FF0000"/>
              </a:solidFill>
            </a:rPr>
            <a:t>【</a:t>
          </a:r>
          <a:r>
            <a:rPr lang="zh-CN" altLang="en-US" sz="1400" dirty="0" smtClean="0">
              <a:solidFill>
                <a:srgbClr val="FF0000"/>
              </a:solidFill>
            </a:rPr>
            <a:t>自提</a:t>
          </a:r>
          <a:r>
            <a:rPr lang="en-US" sz="1400" dirty="0" smtClean="0">
              <a:solidFill>
                <a:srgbClr val="FF0000"/>
              </a:solidFill>
            </a:rPr>
            <a:t>CR】【Android4.4.4】GPU OpenCL</a:t>
          </a:r>
          <a:r>
            <a:rPr lang="zh-CN" altLang="en-US" sz="1400" dirty="0" smtClean="0">
              <a:solidFill>
                <a:srgbClr val="FF0000"/>
              </a:solidFill>
            </a:rPr>
            <a:t>驱动升级 </a:t>
          </a:r>
          <a:endParaRPr lang="zh-CN" sz="1400" dirty="0">
            <a:solidFill>
              <a:srgbClr val="FF0000"/>
            </a:solidFill>
          </a:endParaRPr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pPr rtl="0"/>
          <a:r>
            <a:rPr lang="zh-CN" altLang="en-US" sz="1400" dirty="0" smtClean="0"/>
            <a:t>张蕊</a:t>
          </a:r>
          <a:r>
            <a:rPr lang="en-US" altLang="zh-CN" sz="1400" dirty="0" smtClean="0"/>
            <a:t>/</a:t>
          </a:r>
          <a:r>
            <a:rPr lang="zh-CN" altLang="en-US" sz="1400" dirty="0" smtClean="0"/>
            <a:t>张锦涛 </a:t>
          </a:r>
          <a:r>
            <a:rPr lang="en-US" altLang="zh-CN" sz="1400" dirty="0" smtClean="0"/>
            <a:t>1 week-&gt;2days</a:t>
          </a:r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0E18BBE-FA6B-41E6-AFB7-48CA98E32390}" type="presOf" srcId="{687C8369-AF35-42A5-90B2-8CC06694D633}" destId="{3A11A08F-7D4F-42C4-A941-C69C2DCF4D20}" srcOrd="1" destOrd="0" presId="urn:microsoft.com/office/officeart/2005/8/layout/process1"/>
    <dgm:cxn modelId="{9159EE61-D1DE-4E6B-B46F-773EC64823C5}" type="presOf" srcId="{94981168-4EF6-48A7-B03F-FDE1C861EC03}" destId="{3FE2C801-58B0-48AB-A115-576336853E34}" srcOrd="0" destOrd="0" presId="urn:microsoft.com/office/officeart/2005/8/layout/process1"/>
    <dgm:cxn modelId="{515EFFD3-D2E4-4920-ABE5-0632762CB194}" type="presOf" srcId="{B41488FA-06DC-4CA7-BEEF-789C4DFC8C5B}" destId="{3429CE9A-7551-4BD1-93F7-A23C03BCDF3A}" srcOrd="0" destOrd="0" presId="urn:microsoft.com/office/officeart/2005/8/layout/process1"/>
    <dgm:cxn modelId="{DDB0586B-277F-46B6-AD91-398BBDA51E33}" type="presOf" srcId="{687C8369-AF35-42A5-90B2-8CC06694D633}" destId="{ECB6E089-FD80-4A4D-A03B-AB85C1C1F753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2D2CD50F-85B6-49A4-9A58-30315D838726}" type="presOf" srcId="{27ED65E8-ED80-47D4-8CE7-1AD84E0C7DBC}" destId="{78DB4A45-7398-4750-94CD-35FECC35E9A2}" srcOrd="0" destOrd="0" presId="urn:microsoft.com/office/officeart/2005/8/layout/process1"/>
    <dgm:cxn modelId="{926D4601-41F2-45BC-A97E-0070E7F56B8B}" type="presParOf" srcId="{3FE2C801-58B0-48AB-A115-576336853E34}" destId="{78DB4A45-7398-4750-94CD-35FECC35E9A2}" srcOrd="0" destOrd="0" presId="urn:microsoft.com/office/officeart/2005/8/layout/process1"/>
    <dgm:cxn modelId="{F0901AEF-14D2-4851-80CE-DB61ADC23DF1}" type="presParOf" srcId="{3FE2C801-58B0-48AB-A115-576336853E34}" destId="{ECB6E089-FD80-4A4D-A03B-AB85C1C1F753}" srcOrd="1" destOrd="0" presId="urn:microsoft.com/office/officeart/2005/8/layout/process1"/>
    <dgm:cxn modelId="{FA608D66-3E30-4EC6-8FC4-271F506D7BA2}" type="presParOf" srcId="{ECB6E089-FD80-4A4D-A03B-AB85C1C1F753}" destId="{3A11A08F-7D4F-42C4-A941-C69C2DCF4D20}" srcOrd="0" destOrd="0" presId="urn:microsoft.com/office/officeart/2005/8/layout/process1"/>
    <dgm:cxn modelId="{E04EC652-8898-479D-AF46-21CCC8ABA7F8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pPr rtl="0"/>
          <a:r>
            <a:rPr lang="en-US" altLang="zh-CN" sz="1400" dirty="0" smtClean="0">
              <a:solidFill>
                <a:srgbClr val="FFC000"/>
              </a:solidFill>
            </a:rPr>
            <a:t>【</a:t>
          </a:r>
          <a:r>
            <a:rPr lang="zh-CN" altLang="en-US" sz="1400" dirty="0" smtClean="0">
              <a:solidFill>
                <a:srgbClr val="FFC000"/>
              </a:solidFill>
            </a:rPr>
            <a:t>集成</a:t>
          </a:r>
          <a:r>
            <a:rPr lang="en-US" altLang="zh-CN" sz="1400" dirty="0" smtClean="0">
              <a:solidFill>
                <a:srgbClr val="FFC000"/>
              </a:solidFill>
            </a:rPr>
            <a:t>】【</a:t>
          </a:r>
          <a:r>
            <a:rPr lang="en-US" sz="1400" dirty="0" smtClean="0">
              <a:solidFill>
                <a:srgbClr val="FFC000"/>
              </a:solidFill>
            </a:rPr>
            <a:t>EVB][dailybuild0814】【</a:t>
          </a:r>
          <a:r>
            <a:rPr lang="zh-CN" altLang="en-US" sz="1400" dirty="0" smtClean="0">
              <a:solidFill>
                <a:srgbClr val="FFC000"/>
              </a:solidFill>
            </a:rPr>
            <a:t>兼容性</a:t>
          </a:r>
          <a:r>
            <a:rPr lang="en-US" altLang="zh-CN" sz="1400" dirty="0" smtClean="0">
              <a:solidFill>
                <a:srgbClr val="FFC000"/>
              </a:solidFill>
            </a:rPr>
            <a:t>】</a:t>
          </a:r>
          <a:r>
            <a:rPr lang="zh-CN" altLang="en-US" sz="1400" dirty="0" smtClean="0">
              <a:solidFill>
                <a:srgbClr val="FFC000"/>
              </a:solidFill>
            </a:rPr>
            <a:t>拓展</a:t>
          </a:r>
          <a:r>
            <a:rPr lang="en-US" sz="1400" dirty="0" smtClean="0">
              <a:solidFill>
                <a:srgbClr val="FFC000"/>
              </a:solidFill>
            </a:rPr>
            <a:t>OpenCL feature</a:t>
          </a:r>
          <a:r>
            <a:rPr lang="zh-CN" altLang="en-US" sz="1400" dirty="0" smtClean="0">
              <a:solidFill>
                <a:srgbClr val="FFC000"/>
              </a:solidFill>
            </a:rPr>
            <a:t>兼容性 </a:t>
          </a:r>
          <a:endParaRPr lang="zh-CN" sz="1400" dirty="0">
            <a:solidFill>
              <a:srgbClr val="FFC000"/>
            </a:solidFill>
          </a:endParaRPr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pPr rtl="0"/>
          <a:r>
            <a:rPr lang="zh-CN" altLang="en-US" sz="1400" dirty="0" smtClean="0"/>
            <a:t>张锦涛</a:t>
          </a:r>
          <a:r>
            <a:rPr lang="en-US" altLang="zh-CN" sz="1400" dirty="0" smtClean="0"/>
            <a:t>&lt;0.5 day</a:t>
          </a:r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7B64420-4A66-4755-A05F-820C4A84EDDE}" type="presOf" srcId="{94981168-4EF6-48A7-B03F-FDE1C861EC03}" destId="{3FE2C801-58B0-48AB-A115-576336853E34}" srcOrd="0" destOrd="0" presId="urn:microsoft.com/office/officeart/2005/8/layout/process1"/>
    <dgm:cxn modelId="{0D387CFA-10B7-4D91-9004-237B125603C6}" type="presOf" srcId="{687C8369-AF35-42A5-90B2-8CC06694D633}" destId="{ECB6E089-FD80-4A4D-A03B-AB85C1C1F753}" srcOrd="0" destOrd="0" presId="urn:microsoft.com/office/officeart/2005/8/layout/process1"/>
    <dgm:cxn modelId="{C72A134E-D842-4553-9B5F-711A3AA18CAE}" type="presOf" srcId="{687C8369-AF35-42A5-90B2-8CC06694D633}" destId="{3A11A08F-7D4F-42C4-A941-C69C2DCF4D20}" srcOrd="1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71C8C140-A669-4DB2-8A4F-E62FC44A07EA}" type="presOf" srcId="{B41488FA-06DC-4CA7-BEEF-789C4DFC8C5B}" destId="{3429CE9A-7551-4BD1-93F7-A23C03BCDF3A}" srcOrd="0" destOrd="0" presId="urn:microsoft.com/office/officeart/2005/8/layout/process1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3F994A0D-D6BA-4E0A-9ED2-A32E69584B7A}" type="presOf" srcId="{27ED65E8-ED80-47D4-8CE7-1AD84E0C7DBC}" destId="{78DB4A45-7398-4750-94CD-35FECC35E9A2}" srcOrd="0" destOrd="0" presId="urn:microsoft.com/office/officeart/2005/8/layout/process1"/>
    <dgm:cxn modelId="{3E8AA48D-DAE0-433E-956D-99E4855554AE}" type="presParOf" srcId="{3FE2C801-58B0-48AB-A115-576336853E34}" destId="{78DB4A45-7398-4750-94CD-35FECC35E9A2}" srcOrd="0" destOrd="0" presId="urn:microsoft.com/office/officeart/2005/8/layout/process1"/>
    <dgm:cxn modelId="{211C9307-2AC0-4A82-BDE9-14E0BD1EFD56}" type="presParOf" srcId="{3FE2C801-58B0-48AB-A115-576336853E34}" destId="{ECB6E089-FD80-4A4D-A03B-AB85C1C1F753}" srcOrd="1" destOrd="0" presId="urn:microsoft.com/office/officeart/2005/8/layout/process1"/>
    <dgm:cxn modelId="{7FF1E1AD-68E1-41B2-8FB8-D9398510304F}" type="presParOf" srcId="{ECB6E089-FD80-4A4D-A03B-AB85C1C1F753}" destId="{3A11A08F-7D4F-42C4-A941-C69C2DCF4D20}" srcOrd="0" destOrd="0" presId="urn:microsoft.com/office/officeart/2005/8/layout/process1"/>
    <dgm:cxn modelId="{5227FFB8-09E1-42D3-ACCD-40476A290BBB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pPr rtl="0"/>
          <a:r>
            <a:rPr lang="en-US" altLang="zh-CN" sz="1400" dirty="0" smtClean="0">
              <a:solidFill>
                <a:srgbClr val="FFC000"/>
              </a:solidFill>
            </a:rPr>
            <a:t>【</a:t>
          </a:r>
          <a:r>
            <a:rPr lang="zh-CN" altLang="en-US" sz="1400" dirty="0" smtClean="0">
              <a:solidFill>
                <a:srgbClr val="FFC000"/>
              </a:solidFill>
            </a:rPr>
            <a:t>集成</a:t>
          </a:r>
          <a:r>
            <a:rPr lang="en-US" altLang="zh-CN" sz="1400" dirty="0" smtClean="0">
              <a:solidFill>
                <a:srgbClr val="FFC000"/>
              </a:solidFill>
            </a:rPr>
            <a:t>】【</a:t>
          </a:r>
          <a:r>
            <a:rPr lang="en-US" sz="1400" dirty="0" smtClean="0">
              <a:solidFill>
                <a:srgbClr val="FFC000"/>
              </a:solidFill>
            </a:rPr>
            <a:t>lte26007][dailybuild0814】【</a:t>
          </a:r>
          <a:r>
            <a:rPr lang="zh-CN" altLang="en-US" sz="1400" dirty="0" smtClean="0">
              <a:solidFill>
                <a:srgbClr val="FFC000"/>
              </a:solidFill>
            </a:rPr>
            <a:t>兼容性</a:t>
          </a:r>
          <a:r>
            <a:rPr lang="en-US" altLang="zh-CN" sz="1400" dirty="0" smtClean="0">
              <a:solidFill>
                <a:srgbClr val="FFC000"/>
              </a:solidFill>
            </a:rPr>
            <a:t>】</a:t>
          </a:r>
          <a:r>
            <a:rPr lang="zh-CN" altLang="en-US" sz="1400" dirty="0" smtClean="0">
              <a:solidFill>
                <a:srgbClr val="FFC000"/>
              </a:solidFill>
            </a:rPr>
            <a:t>拓展</a:t>
          </a:r>
          <a:r>
            <a:rPr lang="en-US" sz="1400" dirty="0" smtClean="0">
              <a:solidFill>
                <a:srgbClr val="FFC000"/>
              </a:solidFill>
            </a:rPr>
            <a:t>OpenCL feature</a:t>
          </a:r>
          <a:r>
            <a:rPr lang="zh-CN" altLang="en-US" sz="1400" dirty="0" smtClean="0">
              <a:solidFill>
                <a:srgbClr val="FFC000"/>
              </a:solidFill>
            </a:rPr>
            <a:t>兼容性 </a:t>
          </a:r>
          <a:endParaRPr lang="zh-CN" sz="1400" dirty="0">
            <a:solidFill>
              <a:srgbClr val="FFC000"/>
            </a:solidFill>
          </a:endParaRPr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rgbClr val="00B050"/>
        </a:solidFill>
      </dgm:spPr>
      <dgm:t>
        <a:bodyPr/>
        <a:lstStyle/>
        <a:p>
          <a:pPr rtl="0"/>
          <a:r>
            <a:rPr lang="zh-CN" altLang="en-US" sz="1400" dirty="0" smtClean="0"/>
            <a:t>张锦涛</a:t>
          </a:r>
          <a:r>
            <a:rPr lang="en-US" altLang="zh-CN" sz="1400" dirty="0" smtClean="0"/>
            <a:t>&lt;0.5day</a:t>
          </a:r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06EB73-5FDD-4E6B-A5C3-6398DB92B16E}" type="presOf" srcId="{27ED65E8-ED80-47D4-8CE7-1AD84E0C7DBC}" destId="{78DB4A45-7398-4750-94CD-35FECC35E9A2}" srcOrd="0" destOrd="0" presId="urn:microsoft.com/office/officeart/2005/8/layout/process1"/>
    <dgm:cxn modelId="{D9C9C87B-9AB3-43AF-BBFE-5CC251E30289}" type="presOf" srcId="{B41488FA-06DC-4CA7-BEEF-789C4DFC8C5B}" destId="{3429CE9A-7551-4BD1-93F7-A23C03BCDF3A}" srcOrd="0" destOrd="0" presId="urn:microsoft.com/office/officeart/2005/8/layout/process1"/>
    <dgm:cxn modelId="{982C07D2-9ECC-4E19-BCF6-046038737D2B}" type="presOf" srcId="{94981168-4EF6-48A7-B03F-FDE1C861EC03}" destId="{3FE2C801-58B0-48AB-A115-576336853E34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8A7F50AE-36CF-4018-804C-6ED348D0852F}" type="presOf" srcId="{687C8369-AF35-42A5-90B2-8CC06694D633}" destId="{3A11A08F-7D4F-42C4-A941-C69C2DCF4D20}" srcOrd="1" destOrd="0" presId="urn:microsoft.com/office/officeart/2005/8/layout/process1"/>
    <dgm:cxn modelId="{1C631764-09F4-4500-B23C-5421407F1AE5}" type="presOf" srcId="{687C8369-AF35-42A5-90B2-8CC06694D633}" destId="{ECB6E089-FD80-4A4D-A03B-AB85C1C1F753}" srcOrd="0" destOrd="0" presId="urn:microsoft.com/office/officeart/2005/8/layout/process1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0F2131A4-8091-4430-9BB5-137A9FBD429C}" type="presParOf" srcId="{3FE2C801-58B0-48AB-A115-576336853E34}" destId="{78DB4A45-7398-4750-94CD-35FECC35E9A2}" srcOrd="0" destOrd="0" presId="urn:microsoft.com/office/officeart/2005/8/layout/process1"/>
    <dgm:cxn modelId="{1CF9CA42-8046-4F61-8954-03255951DD78}" type="presParOf" srcId="{3FE2C801-58B0-48AB-A115-576336853E34}" destId="{ECB6E089-FD80-4A4D-A03B-AB85C1C1F753}" srcOrd="1" destOrd="0" presId="urn:microsoft.com/office/officeart/2005/8/layout/process1"/>
    <dgm:cxn modelId="{3694EDEE-76C4-484A-A8DA-E8E5A8CFDD1A}" type="presParOf" srcId="{ECB6E089-FD80-4A4D-A03B-AB85C1C1F753}" destId="{3A11A08F-7D4F-42C4-A941-C69C2DCF4D20}" srcOrd="0" destOrd="0" presId="urn:microsoft.com/office/officeart/2005/8/layout/process1"/>
    <dgm:cxn modelId="{172E39A0-77BC-46A2-933B-BF9CAF3F84E7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5"/>
        </a:solidFill>
      </dgm:spPr>
      <dgm:t>
        <a:bodyPr/>
        <a:lstStyle/>
        <a:p>
          <a:pPr rtl="0"/>
          <a:r>
            <a:rPr lang="en-US" altLang="zh-CN" sz="1400" dirty="0" smtClean="0"/>
            <a:t>GPU offline compiler </a:t>
          </a:r>
          <a:r>
            <a:rPr lang="zh-CN" altLang="en-US" sz="1400" dirty="0" smtClean="0"/>
            <a:t>编译问题</a:t>
          </a:r>
          <a:endParaRPr lang="en-US" altLang="zh-CN" sz="1400" dirty="0" smtClean="0"/>
        </a:p>
        <a:p>
          <a:pPr rtl="0"/>
          <a:r>
            <a:rPr lang="en-US" altLang="zh-CN" sz="1400" dirty="0" err="1" smtClean="0"/>
            <a:t>Mali_clcc</a:t>
          </a:r>
          <a:r>
            <a:rPr lang="en-US" altLang="zh-CN" sz="1400" dirty="0" smtClean="0"/>
            <a:t> compiler</a:t>
          </a:r>
          <a:r>
            <a:rPr lang="zh-CN" altLang="en-US" sz="1400" dirty="0" smtClean="0"/>
            <a:t>在</a:t>
          </a:r>
          <a:r>
            <a:rPr lang="en-US" altLang="zh-CN" sz="1400" dirty="0" smtClean="0"/>
            <a:t>HDR/</a:t>
          </a:r>
          <a:r>
            <a:rPr lang="zh-CN" altLang="en-US" sz="1400" dirty="0" smtClean="0"/>
            <a:t>稳像</a:t>
          </a:r>
          <a:r>
            <a:rPr lang="en-US" altLang="zh-CN" sz="1400" dirty="0" smtClean="0"/>
            <a:t>/YUV </a:t>
          </a:r>
          <a:r>
            <a:rPr lang="en-US" altLang="zh-CN" sz="1400" dirty="0" err="1" smtClean="0"/>
            <a:t>rs</a:t>
          </a:r>
          <a:r>
            <a:rPr lang="zh-CN" altLang="en-US" sz="1400" dirty="0" smtClean="0"/>
            <a:t>等开发工作中不可或缺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5"/>
        </a:solidFill>
      </dgm:spPr>
      <dgm:t>
        <a:bodyPr/>
        <a:lstStyle/>
        <a:p>
          <a:pPr rtl="0"/>
          <a:r>
            <a:rPr lang="zh-CN" altLang="en-US" sz="1400" dirty="0" smtClean="0"/>
            <a:t>张锦涛</a:t>
          </a:r>
          <a:endParaRPr lang="en-US" altLang="zh-CN" sz="1400" dirty="0" smtClean="0"/>
        </a:p>
        <a:p>
          <a:pPr rtl="0"/>
          <a:r>
            <a:rPr lang="zh-CN" altLang="en-US" sz="1400" dirty="0" smtClean="0"/>
            <a:t>注：</a:t>
          </a:r>
          <a:r>
            <a:rPr lang="en-US" altLang="zh-CN" sz="1400" dirty="0" smtClean="0"/>
            <a:t>LC</a:t>
          </a:r>
          <a:r>
            <a:rPr lang="zh-CN" altLang="en-US" sz="1400" dirty="0" smtClean="0"/>
            <a:t>推动</a:t>
          </a:r>
          <a:r>
            <a:rPr lang="en-US" altLang="zh-CN" sz="1400" dirty="0" smtClean="0"/>
            <a:t>ARM, </a:t>
          </a:r>
          <a:r>
            <a:rPr lang="zh-CN" altLang="en-US" sz="1400" dirty="0" smtClean="0"/>
            <a:t>最终</a:t>
          </a:r>
          <a:r>
            <a:rPr lang="en-US" altLang="zh-CN" sz="1400" dirty="0" smtClean="0"/>
            <a:t>LC</a:t>
          </a:r>
          <a:r>
            <a:rPr lang="zh-CN" altLang="en-US" sz="1400" dirty="0" smtClean="0"/>
            <a:t>内部解决并反馈到</a:t>
          </a:r>
          <a:r>
            <a:rPr lang="en-US" altLang="zh-CN" sz="1400" dirty="0" smtClean="0"/>
            <a:t>ARM</a:t>
          </a:r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411B9C0-33D2-43E9-A1D5-9FB0DE7B3A27}" type="presOf" srcId="{27ED65E8-ED80-47D4-8CE7-1AD84E0C7DBC}" destId="{78DB4A45-7398-4750-94CD-35FECC35E9A2}" srcOrd="0" destOrd="0" presId="urn:microsoft.com/office/officeart/2005/8/layout/process1"/>
    <dgm:cxn modelId="{0E894439-171B-4947-A280-46B8187FC532}" type="presOf" srcId="{687C8369-AF35-42A5-90B2-8CC06694D633}" destId="{3A11A08F-7D4F-42C4-A941-C69C2DCF4D20}" srcOrd="1" destOrd="0" presId="urn:microsoft.com/office/officeart/2005/8/layout/process1"/>
    <dgm:cxn modelId="{C6805036-662B-4879-92C9-6AE054010E62}" type="presOf" srcId="{B41488FA-06DC-4CA7-BEEF-789C4DFC8C5B}" destId="{3429CE9A-7551-4BD1-93F7-A23C03BCDF3A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C3E2A044-E07E-47E3-9C43-4C66B86DA30D}" type="presOf" srcId="{687C8369-AF35-42A5-90B2-8CC06694D633}" destId="{ECB6E089-FD80-4A4D-A03B-AB85C1C1F753}" srcOrd="0" destOrd="0" presId="urn:microsoft.com/office/officeart/2005/8/layout/process1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8C379F4F-CE1F-478D-8973-A2F6E2185418}" type="presOf" srcId="{94981168-4EF6-48A7-B03F-FDE1C861EC03}" destId="{3FE2C801-58B0-48AB-A115-576336853E34}" srcOrd="0" destOrd="0" presId="urn:microsoft.com/office/officeart/2005/8/layout/process1"/>
    <dgm:cxn modelId="{FE1CEB6E-1D88-42AF-A26E-24D6A946FC46}" type="presParOf" srcId="{3FE2C801-58B0-48AB-A115-576336853E34}" destId="{78DB4A45-7398-4750-94CD-35FECC35E9A2}" srcOrd="0" destOrd="0" presId="urn:microsoft.com/office/officeart/2005/8/layout/process1"/>
    <dgm:cxn modelId="{C7E006F3-01BB-4D58-8CA7-141322D0369B}" type="presParOf" srcId="{3FE2C801-58B0-48AB-A115-576336853E34}" destId="{ECB6E089-FD80-4A4D-A03B-AB85C1C1F753}" srcOrd="1" destOrd="0" presId="urn:microsoft.com/office/officeart/2005/8/layout/process1"/>
    <dgm:cxn modelId="{6481A229-7859-4951-9D84-D1E5EEA86422}" type="presParOf" srcId="{ECB6E089-FD80-4A4D-A03B-AB85C1C1F753}" destId="{3A11A08F-7D4F-42C4-A941-C69C2DCF4D20}" srcOrd="0" destOrd="0" presId="urn:microsoft.com/office/officeart/2005/8/layout/process1"/>
    <dgm:cxn modelId="{2616CF49-45F7-4FE3-8D3B-16626CFF25C1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5"/>
        </a:solidFill>
      </dgm:spPr>
      <dgm:t>
        <a:bodyPr/>
        <a:lstStyle/>
        <a:p>
          <a:pPr algn="l" rtl="0"/>
          <a:r>
            <a:rPr lang="en-US" altLang="zh-CN" sz="1400" dirty="0" smtClean="0"/>
            <a:t>OpenCL</a:t>
          </a:r>
          <a:r>
            <a:rPr lang="en-US" altLang="zh-CN" sz="1400" baseline="0" dirty="0" smtClean="0"/>
            <a:t> </a:t>
          </a:r>
          <a:r>
            <a:rPr lang="zh-CN" altLang="en-US" sz="1400" baseline="0" dirty="0" smtClean="0"/>
            <a:t>零拷贝相关问题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5"/>
        </a:solidFill>
      </dgm:spPr>
      <dgm:t>
        <a:bodyPr/>
        <a:lstStyle/>
        <a:p>
          <a:pPr rtl="0"/>
          <a:r>
            <a:rPr lang="zh-CN" altLang="en-US" sz="1400" dirty="0" smtClean="0"/>
            <a:t>张锦涛</a:t>
          </a:r>
          <a:r>
            <a:rPr lang="en-US" altLang="zh-CN" sz="1400" dirty="0" smtClean="0"/>
            <a:t>/</a:t>
          </a:r>
          <a:r>
            <a:rPr lang="zh-CN" altLang="en-US" sz="1400" dirty="0" smtClean="0"/>
            <a:t>张蕊</a:t>
          </a:r>
          <a:r>
            <a:rPr lang="en-US" altLang="zh-CN" sz="1400" dirty="0" smtClean="0"/>
            <a:t>/</a:t>
          </a:r>
          <a:r>
            <a:rPr lang="zh-CN" altLang="en-US" sz="1400" dirty="0" smtClean="0"/>
            <a:t>王赛</a:t>
          </a:r>
          <a:endParaRPr lang="en-US" altLang="zh-CN" sz="1400" dirty="0" smtClean="0"/>
        </a:p>
        <a:p>
          <a:pPr rtl="0"/>
          <a:r>
            <a:rPr lang="zh-CN" altLang="en-US" sz="1400" dirty="0" smtClean="0"/>
            <a:t>注：在几乎没有参考资料的情况下，多数潜在问题由</a:t>
          </a:r>
          <a:r>
            <a:rPr lang="en-US" altLang="zh-CN" sz="1400" dirty="0" smtClean="0"/>
            <a:t>LC</a:t>
          </a:r>
          <a:r>
            <a:rPr lang="zh-CN" altLang="en-US" sz="1400" dirty="0" smtClean="0"/>
            <a:t>提前发现并解决</a:t>
          </a:r>
          <a:endParaRPr lang="en-US" altLang="zh-CN" sz="1400" dirty="0" smtClean="0"/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872FE3E-0C0F-46F8-BF76-6572FFBCD7C6}" type="presOf" srcId="{687C8369-AF35-42A5-90B2-8CC06694D633}" destId="{3A11A08F-7D4F-42C4-A941-C69C2DCF4D20}" srcOrd="1" destOrd="0" presId="urn:microsoft.com/office/officeart/2005/8/layout/process1"/>
    <dgm:cxn modelId="{CDB013C1-FB9C-47CD-8F62-5BD6E551CB20}" type="presOf" srcId="{94981168-4EF6-48A7-B03F-FDE1C861EC03}" destId="{3FE2C801-58B0-48AB-A115-576336853E34}" srcOrd="0" destOrd="0" presId="urn:microsoft.com/office/officeart/2005/8/layout/process1"/>
    <dgm:cxn modelId="{0ED90DB4-1E29-487F-BD35-B99A689D9770}" type="presOf" srcId="{27ED65E8-ED80-47D4-8CE7-1AD84E0C7DBC}" destId="{78DB4A45-7398-4750-94CD-35FECC35E9A2}" srcOrd="0" destOrd="0" presId="urn:microsoft.com/office/officeart/2005/8/layout/process1"/>
    <dgm:cxn modelId="{F4206CB9-A5A8-4D5F-B367-881745887DA6}" type="presOf" srcId="{B41488FA-06DC-4CA7-BEEF-789C4DFC8C5B}" destId="{3429CE9A-7551-4BD1-93F7-A23C03BCDF3A}" srcOrd="0" destOrd="0" presId="urn:microsoft.com/office/officeart/2005/8/layout/process1"/>
    <dgm:cxn modelId="{27441FFA-AB59-4A74-87F9-7F0210AF451F}" type="presOf" srcId="{687C8369-AF35-42A5-90B2-8CC06694D633}" destId="{ECB6E089-FD80-4A4D-A03B-AB85C1C1F753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87DE494F-C6A8-4AFE-8B8A-57C34B011F29}" type="presParOf" srcId="{3FE2C801-58B0-48AB-A115-576336853E34}" destId="{78DB4A45-7398-4750-94CD-35FECC35E9A2}" srcOrd="0" destOrd="0" presId="urn:microsoft.com/office/officeart/2005/8/layout/process1"/>
    <dgm:cxn modelId="{7EE9F7CF-4723-4B91-8B4B-9FED33F935B2}" type="presParOf" srcId="{3FE2C801-58B0-48AB-A115-576336853E34}" destId="{ECB6E089-FD80-4A4D-A03B-AB85C1C1F753}" srcOrd="1" destOrd="0" presId="urn:microsoft.com/office/officeart/2005/8/layout/process1"/>
    <dgm:cxn modelId="{B17FFB24-88AC-4990-91D8-42DCDA751FA8}" type="presParOf" srcId="{ECB6E089-FD80-4A4D-A03B-AB85C1C1F753}" destId="{3A11A08F-7D4F-42C4-A941-C69C2DCF4D20}" srcOrd="0" destOrd="0" presId="urn:microsoft.com/office/officeart/2005/8/layout/process1"/>
    <dgm:cxn modelId="{9FA08A7F-F93E-4622-ACF5-4E131466F539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4981168-4EF6-48A7-B03F-FDE1C861EC03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7ED65E8-ED80-47D4-8CE7-1AD84E0C7DBC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5"/>
        </a:solidFill>
      </dgm:spPr>
      <dgm:t>
        <a:bodyPr/>
        <a:lstStyle/>
        <a:p>
          <a:pPr algn="l" rtl="0"/>
          <a:r>
            <a:rPr lang="en-US" altLang="zh-CN" sz="1400" dirty="0" smtClean="0"/>
            <a:t>Mali OpenCL SDK/</a:t>
          </a:r>
          <a:r>
            <a:rPr lang="en-US" altLang="zh-CN" sz="1400" dirty="0" err="1" smtClean="0"/>
            <a:t>opencv</a:t>
          </a:r>
          <a:r>
            <a:rPr lang="zh-CN" altLang="en-US" sz="1400" dirty="0" smtClean="0"/>
            <a:t>等代码中存在的</a:t>
          </a:r>
          <a:r>
            <a:rPr lang="en-US" altLang="zh-CN" sz="1400" dirty="0" smtClean="0"/>
            <a:t>bug</a:t>
          </a:r>
          <a:r>
            <a:rPr lang="zh-CN" altLang="en-US" sz="1400" dirty="0" smtClean="0"/>
            <a:t>和限制</a:t>
          </a:r>
          <a:endParaRPr lang="zh-CN" sz="1400" dirty="0"/>
        </a:p>
      </dgm:t>
    </dgm:pt>
    <dgm:pt modelId="{3AB045DC-4F79-4731-AF5F-500CA89D391C}" type="par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687C8369-AF35-42A5-90B2-8CC06694D633}" type="sibTrans" cxnId="{027E19D9-3252-45CE-8714-447310B49257}">
      <dgm:prSet/>
      <dgm:spPr/>
      <dgm:t>
        <a:bodyPr/>
        <a:lstStyle/>
        <a:p>
          <a:endParaRPr lang="zh-CN" altLang="en-US"/>
        </a:p>
      </dgm:t>
    </dgm:pt>
    <dgm:pt modelId="{B41488FA-06DC-4CA7-BEEF-789C4DFC8C5B}">
      <dgm:prSet custT="1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>
        <a:solidFill>
          <a:schemeClr val="accent5"/>
        </a:solidFill>
      </dgm:spPr>
      <dgm:t>
        <a:bodyPr/>
        <a:lstStyle/>
        <a:p>
          <a:pPr rtl="0"/>
          <a:r>
            <a:rPr lang="zh-CN" altLang="en-US" sz="1400" smtClean="0"/>
            <a:t>张锦涛</a:t>
          </a:r>
          <a:r>
            <a:rPr lang="en-US" altLang="zh-CN" sz="1400" smtClean="0"/>
            <a:t>/</a:t>
          </a:r>
          <a:r>
            <a:rPr lang="zh-CN" altLang="en-US" sz="1400" dirty="0" smtClean="0"/>
            <a:t>洪明</a:t>
          </a:r>
          <a:r>
            <a:rPr lang="en-US" altLang="zh-CN" sz="1400" dirty="0" smtClean="0"/>
            <a:t>/</a:t>
          </a:r>
          <a:r>
            <a:rPr lang="zh-CN" altLang="en-US" sz="1400" dirty="0" smtClean="0"/>
            <a:t>林楠</a:t>
          </a:r>
          <a:endParaRPr lang="en-US" altLang="zh-CN" sz="1400" dirty="0" smtClean="0"/>
        </a:p>
        <a:p>
          <a:pPr rtl="0"/>
          <a:r>
            <a:rPr lang="zh-CN" altLang="en-US" sz="1400" dirty="0" smtClean="0"/>
            <a:t>注：相关</a:t>
          </a:r>
          <a:r>
            <a:rPr lang="en-US" altLang="zh-CN" sz="1400" dirty="0" smtClean="0"/>
            <a:t>bug ARM</a:t>
          </a:r>
          <a:r>
            <a:rPr lang="zh-CN" altLang="en-US" sz="1400" dirty="0" smtClean="0"/>
            <a:t>未主动公开</a:t>
          </a:r>
          <a:endParaRPr lang="en-US" sz="1400" dirty="0" smtClean="0"/>
        </a:p>
      </dgm:t>
    </dgm:pt>
    <dgm:pt modelId="{BE0AD5C3-D55F-470A-A10D-A64B24A50CCF}" type="par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8D3E5338-4F58-4DBE-A629-88D8EBBEBAE6}" type="sibTrans" cxnId="{B8B928C3-54B2-494F-BB82-A08645B3F93F}">
      <dgm:prSet/>
      <dgm:spPr/>
      <dgm:t>
        <a:bodyPr/>
        <a:lstStyle/>
        <a:p>
          <a:endParaRPr lang="zh-CN" altLang="en-US"/>
        </a:p>
      </dgm:t>
    </dgm:pt>
    <dgm:pt modelId="{3FE2C801-58B0-48AB-A115-576336853E34}" type="pres">
      <dgm:prSet presAssocID="{94981168-4EF6-48A7-B03F-FDE1C861EC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DB4A45-7398-4750-94CD-35FECC35E9A2}" type="pres">
      <dgm:prSet presAssocID="{27ED65E8-ED80-47D4-8CE7-1AD84E0C7DBC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B6E089-FD80-4A4D-A03B-AB85C1C1F753}" type="pres">
      <dgm:prSet presAssocID="{687C8369-AF35-42A5-90B2-8CC06694D633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3A11A08F-7D4F-42C4-A941-C69C2DCF4D20}" type="pres">
      <dgm:prSet presAssocID="{687C8369-AF35-42A5-90B2-8CC06694D633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429CE9A-7551-4BD1-93F7-A23C03BCDF3A}" type="pres">
      <dgm:prSet presAssocID="{B41488FA-06DC-4CA7-BEEF-789C4DFC8C5B}" presName="node" presStyleLbl="node1" presStyleIdx="1" presStyleCnt="2" custScaleX="112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06156B-7D83-4243-AD93-3C95D9455868}" type="presOf" srcId="{687C8369-AF35-42A5-90B2-8CC06694D633}" destId="{ECB6E089-FD80-4A4D-A03B-AB85C1C1F753}" srcOrd="0" destOrd="0" presId="urn:microsoft.com/office/officeart/2005/8/layout/process1"/>
    <dgm:cxn modelId="{027E19D9-3252-45CE-8714-447310B49257}" srcId="{94981168-4EF6-48A7-B03F-FDE1C861EC03}" destId="{27ED65E8-ED80-47D4-8CE7-1AD84E0C7DBC}" srcOrd="0" destOrd="0" parTransId="{3AB045DC-4F79-4731-AF5F-500CA89D391C}" sibTransId="{687C8369-AF35-42A5-90B2-8CC06694D633}"/>
    <dgm:cxn modelId="{C3DD54C1-98EB-4844-8D47-B8299FD29F27}" type="presOf" srcId="{687C8369-AF35-42A5-90B2-8CC06694D633}" destId="{3A11A08F-7D4F-42C4-A941-C69C2DCF4D20}" srcOrd="1" destOrd="0" presId="urn:microsoft.com/office/officeart/2005/8/layout/process1"/>
    <dgm:cxn modelId="{B8B928C3-54B2-494F-BB82-A08645B3F93F}" srcId="{94981168-4EF6-48A7-B03F-FDE1C861EC03}" destId="{B41488FA-06DC-4CA7-BEEF-789C4DFC8C5B}" srcOrd="1" destOrd="0" parTransId="{BE0AD5C3-D55F-470A-A10D-A64B24A50CCF}" sibTransId="{8D3E5338-4F58-4DBE-A629-88D8EBBEBAE6}"/>
    <dgm:cxn modelId="{FC8B95C2-6BAD-464F-B81A-FFE783381137}" type="presOf" srcId="{27ED65E8-ED80-47D4-8CE7-1AD84E0C7DBC}" destId="{78DB4A45-7398-4750-94CD-35FECC35E9A2}" srcOrd="0" destOrd="0" presId="urn:microsoft.com/office/officeart/2005/8/layout/process1"/>
    <dgm:cxn modelId="{14D9D5BE-B94B-434A-99B5-13B3FA3D33BA}" type="presOf" srcId="{94981168-4EF6-48A7-B03F-FDE1C861EC03}" destId="{3FE2C801-58B0-48AB-A115-576336853E34}" srcOrd="0" destOrd="0" presId="urn:microsoft.com/office/officeart/2005/8/layout/process1"/>
    <dgm:cxn modelId="{B3961308-EC00-4B78-B8FB-E56B79CB2F59}" type="presOf" srcId="{B41488FA-06DC-4CA7-BEEF-789C4DFC8C5B}" destId="{3429CE9A-7551-4BD1-93F7-A23C03BCDF3A}" srcOrd="0" destOrd="0" presId="urn:microsoft.com/office/officeart/2005/8/layout/process1"/>
    <dgm:cxn modelId="{D776B21C-D8FA-448A-9410-93E93C9AE7C1}" type="presParOf" srcId="{3FE2C801-58B0-48AB-A115-576336853E34}" destId="{78DB4A45-7398-4750-94CD-35FECC35E9A2}" srcOrd="0" destOrd="0" presId="urn:microsoft.com/office/officeart/2005/8/layout/process1"/>
    <dgm:cxn modelId="{C6E22F92-BB49-4CA6-846E-61BC182BEAE3}" type="presParOf" srcId="{3FE2C801-58B0-48AB-A115-576336853E34}" destId="{ECB6E089-FD80-4A4D-A03B-AB85C1C1F753}" srcOrd="1" destOrd="0" presId="urn:microsoft.com/office/officeart/2005/8/layout/process1"/>
    <dgm:cxn modelId="{F645F8F5-0CC7-4B7A-8533-4020CADFBCD3}" type="presParOf" srcId="{ECB6E089-FD80-4A4D-A03B-AB85C1C1F753}" destId="{3A11A08F-7D4F-42C4-A941-C69C2DCF4D20}" srcOrd="0" destOrd="0" presId="urn:microsoft.com/office/officeart/2005/8/layout/process1"/>
    <dgm:cxn modelId="{40623860-9213-432B-8B33-29B4F89C3E93}" type="presParOf" srcId="{3FE2C801-58B0-48AB-A115-576336853E34}" destId="{3429CE9A-7551-4BD1-93F7-A23C03BCDF3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0BB93DE-217D-4207-8586-907C5DE25999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663BDF4-3284-4B38-949A-8E9AA86E534C}">
      <dgm:prSet custT="1"/>
      <dgm:spPr/>
      <dgm:t>
        <a:bodyPr/>
        <a:lstStyle/>
        <a:p>
          <a:pPr rtl="0"/>
          <a:r>
            <a:rPr lang="en-US" sz="1400" dirty="0" smtClean="0"/>
            <a:t>《OpenCL</a:t>
          </a:r>
          <a:r>
            <a:rPr lang="zh-CN" sz="1400" dirty="0" smtClean="0"/>
            <a:t>编程基础知识</a:t>
          </a:r>
          <a:r>
            <a:rPr lang="en-US" sz="1400" dirty="0" smtClean="0"/>
            <a:t>》</a:t>
          </a:r>
        </a:p>
        <a:p>
          <a:pPr rtl="0"/>
          <a:r>
            <a:rPr lang="en-US" sz="1400" dirty="0" smtClean="0"/>
            <a:t>by </a:t>
          </a:r>
          <a:r>
            <a:rPr lang="zh-CN" sz="1400" dirty="0" smtClean="0"/>
            <a:t>张蕊</a:t>
          </a:r>
          <a:endParaRPr lang="zh-CN" sz="1400" dirty="0"/>
        </a:p>
      </dgm:t>
    </dgm:pt>
    <dgm:pt modelId="{63917CEB-CBF1-49B2-A618-83332780DAC1}" type="parTrans" cxnId="{FA9E11F5-6234-4214-B153-F548878A4019}">
      <dgm:prSet/>
      <dgm:spPr/>
      <dgm:t>
        <a:bodyPr/>
        <a:lstStyle/>
        <a:p>
          <a:endParaRPr lang="zh-CN" altLang="en-US"/>
        </a:p>
      </dgm:t>
    </dgm:pt>
    <dgm:pt modelId="{27D98BDB-9DF7-4D53-8E80-9F58F1D31325}" type="sibTrans" cxnId="{FA9E11F5-6234-4214-B153-F548878A4019}">
      <dgm:prSet/>
      <dgm:spPr/>
      <dgm:t>
        <a:bodyPr/>
        <a:lstStyle/>
        <a:p>
          <a:endParaRPr lang="zh-CN" altLang="en-US"/>
        </a:p>
      </dgm:t>
    </dgm:pt>
    <dgm:pt modelId="{D9A4A5A9-11B4-4A5D-8171-7FF08685A818}">
      <dgm:prSet custT="1"/>
      <dgm:spPr/>
      <dgm:t>
        <a:bodyPr/>
        <a:lstStyle/>
        <a:p>
          <a:pPr rtl="0"/>
          <a:r>
            <a:rPr lang="en-US" sz="1400" dirty="0" smtClean="0"/>
            <a:t>《OpenCL</a:t>
          </a:r>
          <a:r>
            <a:rPr lang="zh-CN" sz="1400" dirty="0" smtClean="0"/>
            <a:t>并行计算概述及性能</a:t>
          </a:r>
          <a:endParaRPr lang="en-US" altLang="zh-CN" sz="1400" dirty="0" smtClean="0"/>
        </a:p>
        <a:p>
          <a:pPr rtl="0"/>
          <a:r>
            <a:rPr lang="zh-CN" sz="1400" dirty="0" smtClean="0"/>
            <a:t>优化初探</a:t>
          </a:r>
          <a:r>
            <a:rPr lang="en-US" sz="1400" dirty="0" smtClean="0"/>
            <a:t>》</a:t>
          </a:r>
        </a:p>
        <a:p>
          <a:pPr rtl="0"/>
          <a:r>
            <a:rPr lang="en-US" sz="1400" dirty="0" smtClean="0"/>
            <a:t>by </a:t>
          </a:r>
          <a:r>
            <a:rPr lang="zh-CN" sz="1400" dirty="0" smtClean="0"/>
            <a:t>洪明</a:t>
          </a:r>
          <a:endParaRPr lang="zh-CN" sz="1400" dirty="0"/>
        </a:p>
      </dgm:t>
    </dgm:pt>
    <dgm:pt modelId="{F78238B9-2264-4480-BD55-44D57A794264}" type="parTrans" cxnId="{826E5D8B-59A7-4187-9C29-7971052AEF57}">
      <dgm:prSet/>
      <dgm:spPr/>
      <dgm:t>
        <a:bodyPr/>
        <a:lstStyle/>
        <a:p>
          <a:endParaRPr lang="zh-CN" altLang="en-US"/>
        </a:p>
      </dgm:t>
    </dgm:pt>
    <dgm:pt modelId="{D2EA7078-4C24-4F9A-BAAD-704A593FC626}" type="sibTrans" cxnId="{826E5D8B-59A7-4187-9C29-7971052AEF57}">
      <dgm:prSet/>
      <dgm:spPr/>
      <dgm:t>
        <a:bodyPr/>
        <a:lstStyle/>
        <a:p>
          <a:endParaRPr lang="zh-CN" altLang="en-US"/>
        </a:p>
      </dgm:t>
    </dgm:pt>
    <dgm:pt modelId="{7C099A4A-C518-48AB-9B84-E88A82527106}">
      <dgm:prSet custT="1"/>
      <dgm:spPr/>
      <dgm:t>
        <a:bodyPr/>
        <a:lstStyle/>
        <a:p>
          <a:pPr rtl="0"/>
          <a:r>
            <a:rPr lang="en-US" sz="1400" dirty="0" smtClean="0"/>
            <a:t>《</a:t>
          </a:r>
          <a:r>
            <a:rPr lang="zh-CN" sz="1400" dirty="0" smtClean="0"/>
            <a:t>基于</a:t>
          </a:r>
          <a:r>
            <a:rPr lang="en-US" sz="1400" dirty="0" smtClean="0"/>
            <a:t>Mali </a:t>
          </a:r>
          <a:r>
            <a:rPr lang="en-US" sz="1400" dirty="0" err="1" smtClean="0"/>
            <a:t>midgard</a:t>
          </a:r>
          <a:r>
            <a:rPr lang="zh-CN" sz="1400" dirty="0" smtClean="0"/>
            <a:t>架构的</a:t>
          </a:r>
          <a:endParaRPr lang="en-US" altLang="zh-CN" sz="1400" dirty="0" smtClean="0"/>
        </a:p>
        <a:p>
          <a:pPr rtl="0"/>
          <a:r>
            <a:rPr lang="zh-CN" sz="1400" dirty="0" smtClean="0"/>
            <a:t>异构计算</a:t>
          </a:r>
          <a:r>
            <a:rPr lang="en-US" sz="1400" dirty="0" smtClean="0"/>
            <a:t>》</a:t>
          </a:r>
        </a:p>
        <a:p>
          <a:pPr rtl="0"/>
          <a:r>
            <a:rPr lang="en-US" sz="1400" dirty="0" smtClean="0"/>
            <a:t>by </a:t>
          </a:r>
          <a:r>
            <a:rPr lang="zh-CN" sz="1400" dirty="0" smtClean="0"/>
            <a:t>张锦涛</a:t>
          </a:r>
          <a:endParaRPr lang="zh-CN" sz="1400" dirty="0"/>
        </a:p>
      </dgm:t>
    </dgm:pt>
    <dgm:pt modelId="{C55A252C-4054-460D-BB33-542C586069AD}" type="parTrans" cxnId="{B6811CF0-F39F-49F7-B514-F426BFB0BED4}">
      <dgm:prSet/>
      <dgm:spPr/>
      <dgm:t>
        <a:bodyPr/>
        <a:lstStyle/>
        <a:p>
          <a:endParaRPr lang="zh-CN" altLang="en-US"/>
        </a:p>
      </dgm:t>
    </dgm:pt>
    <dgm:pt modelId="{F1B9B480-4F55-45CF-A024-ED2517068029}" type="sibTrans" cxnId="{B6811CF0-F39F-49F7-B514-F426BFB0BED4}">
      <dgm:prSet/>
      <dgm:spPr/>
      <dgm:t>
        <a:bodyPr/>
        <a:lstStyle/>
        <a:p>
          <a:endParaRPr lang="zh-CN" altLang="en-US"/>
        </a:p>
      </dgm:t>
    </dgm:pt>
    <dgm:pt modelId="{D5B20C1D-BB5F-45C4-A37B-6FDC10DA6233}">
      <dgm:prSet custT="1"/>
      <dgm:spPr/>
      <dgm:t>
        <a:bodyPr/>
        <a:lstStyle/>
        <a:p>
          <a:pPr rtl="0"/>
          <a:r>
            <a:rPr lang="en-US" sz="1400" dirty="0" smtClean="0"/>
            <a:t>《</a:t>
          </a:r>
          <a:r>
            <a:rPr lang="zh-CN" sz="1400" dirty="0" smtClean="0"/>
            <a:t>图像视觉处理算法的应用</a:t>
          </a:r>
          <a:r>
            <a:rPr lang="en-US" sz="1400" dirty="0" smtClean="0"/>
            <a:t>》</a:t>
          </a:r>
        </a:p>
        <a:p>
          <a:pPr rtl="0"/>
          <a:r>
            <a:rPr lang="en-US" sz="1400" dirty="0" smtClean="0"/>
            <a:t>by </a:t>
          </a:r>
          <a:r>
            <a:rPr lang="zh-CN" sz="1400" dirty="0" smtClean="0"/>
            <a:t>王赛</a:t>
          </a:r>
          <a:endParaRPr lang="zh-CN" sz="1400" dirty="0"/>
        </a:p>
      </dgm:t>
    </dgm:pt>
    <dgm:pt modelId="{23A40BA8-6359-45FA-99DB-B3A6DDC59A6F}" type="parTrans" cxnId="{F42721B5-2823-4AA0-8F05-98E4C657DE96}">
      <dgm:prSet/>
      <dgm:spPr/>
      <dgm:t>
        <a:bodyPr/>
        <a:lstStyle/>
        <a:p>
          <a:endParaRPr lang="zh-CN" altLang="en-US"/>
        </a:p>
      </dgm:t>
    </dgm:pt>
    <dgm:pt modelId="{4F9AA862-5263-40D7-9E77-00F3B54C6CC8}" type="sibTrans" cxnId="{F42721B5-2823-4AA0-8F05-98E4C657DE96}">
      <dgm:prSet/>
      <dgm:spPr/>
      <dgm:t>
        <a:bodyPr/>
        <a:lstStyle/>
        <a:p>
          <a:endParaRPr lang="zh-CN" altLang="en-US"/>
        </a:p>
      </dgm:t>
    </dgm:pt>
    <dgm:pt modelId="{D82979A2-464A-4D3C-BB6B-42CC568CB2F3}">
      <dgm:prSet custT="1"/>
      <dgm:spPr/>
      <dgm:t>
        <a:bodyPr/>
        <a:lstStyle/>
        <a:p>
          <a:pPr rtl="0"/>
          <a:r>
            <a:rPr lang="zh-CN" altLang="en-US" sz="1400" dirty="0" smtClean="0"/>
            <a:t>后续培训计划</a:t>
          </a:r>
          <a:endParaRPr lang="en-US" altLang="zh-CN" sz="1400" dirty="0" smtClean="0"/>
        </a:p>
        <a:p>
          <a:pPr rtl="0"/>
          <a:r>
            <a:rPr lang="zh-CN" altLang="en-US" sz="1400" dirty="0" smtClean="0"/>
            <a:t>进行中</a:t>
          </a:r>
          <a:endParaRPr lang="zh-CN" altLang="en-US" sz="1400" dirty="0"/>
        </a:p>
      </dgm:t>
    </dgm:pt>
    <dgm:pt modelId="{A402D54F-0B68-47E9-A49D-8271AE59CD13}" type="parTrans" cxnId="{140198A5-6813-45DB-BD69-644B1ABED388}">
      <dgm:prSet/>
      <dgm:spPr/>
      <dgm:t>
        <a:bodyPr/>
        <a:lstStyle/>
        <a:p>
          <a:endParaRPr lang="zh-CN" altLang="en-US"/>
        </a:p>
      </dgm:t>
    </dgm:pt>
    <dgm:pt modelId="{23C07B40-02FC-4AFD-BB42-274C820EDADA}" type="sibTrans" cxnId="{140198A5-6813-45DB-BD69-644B1ABED388}">
      <dgm:prSet/>
      <dgm:spPr/>
      <dgm:t>
        <a:bodyPr/>
        <a:lstStyle/>
        <a:p>
          <a:endParaRPr lang="zh-CN" altLang="en-US"/>
        </a:p>
      </dgm:t>
    </dgm:pt>
    <dgm:pt modelId="{DC122F4F-985A-49FB-BC5C-07C1DD1F7DEA}" type="pres">
      <dgm:prSet presAssocID="{D0BB93DE-217D-4207-8586-907C5DE25999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zh-CN" altLang="en-US"/>
        </a:p>
      </dgm:t>
    </dgm:pt>
    <dgm:pt modelId="{CC1FF2AC-9B4A-416B-B06C-05567FA26321}" type="pres">
      <dgm:prSet presAssocID="{2663BDF4-3284-4B38-949A-8E9AA86E534C}" presName="parTx1" presStyleLbl="node1" presStyleIdx="0" presStyleCnt="5"/>
      <dgm:spPr/>
      <dgm:t>
        <a:bodyPr/>
        <a:lstStyle/>
        <a:p>
          <a:endParaRPr lang="zh-CN" altLang="en-US"/>
        </a:p>
      </dgm:t>
    </dgm:pt>
    <dgm:pt modelId="{70C279B7-113A-4E73-9009-35C7944F014D}" type="pres">
      <dgm:prSet presAssocID="{D9A4A5A9-11B4-4A5D-8171-7FF08685A818}" presName="parTx2" presStyleLbl="node1" presStyleIdx="1" presStyleCnt="5"/>
      <dgm:spPr/>
      <dgm:t>
        <a:bodyPr/>
        <a:lstStyle/>
        <a:p>
          <a:endParaRPr lang="zh-CN" altLang="en-US"/>
        </a:p>
      </dgm:t>
    </dgm:pt>
    <dgm:pt modelId="{8024F873-52E4-4817-803A-509435B4229E}" type="pres">
      <dgm:prSet presAssocID="{7C099A4A-C518-48AB-9B84-E88A82527106}" presName="parTx3" presStyleLbl="node1" presStyleIdx="2" presStyleCnt="5"/>
      <dgm:spPr/>
      <dgm:t>
        <a:bodyPr/>
        <a:lstStyle/>
        <a:p>
          <a:endParaRPr lang="zh-CN" altLang="en-US"/>
        </a:p>
      </dgm:t>
    </dgm:pt>
    <dgm:pt modelId="{9A965445-50D7-4180-BEA2-31731D4C7436}" type="pres">
      <dgm:prSet presAssocID="{D5B20C1D-BB5F-45C4-A37B-6FDC10DA6233}" presName="parTx4" presStyleLbl="node1" presStyleIdx="3" presStyleCnt="5"/>
      <dgm:spPr/>
      <dgm:t>
        <a:bodyPr/>
        <a:lstStyle/>
        <a:p>
          <a:endParaRPr lang="zh-CN" altLang="en-US"/>
        </a:p>
      </dgm:t>
    </dgm:pt>
    <dgm:pt modelId="{E18FF250-EA1B-4F31-9751-5FF73825C76A}" type="pres">
      <dgm:prSet presAssocID="{D82979A2-464A-4D3C-BB6B-42CC568CB2F3}" presName="parTx5" presStyleLbl="nod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1772F288-7CF9-4C6A-A6E8-D2287F2A5549}" type="presOf" srcId="{D0BB93DE-217D-4207-8586-907C5DE25999}" destId="{DC122F4F-985A-49FB-BC5C-07C1DD1F7DEA}" srcOrd="0" destOrd="0" presId="urn:microsoft.com/office/officeart/2009/3/layout/SubStepProcess"/>
    <dgm:cxn modelId="{140198A5-6813-45DB-BD69-644B1ABED388}" srcId="{D0BB93DE-217D-4207-8586-907C5DE25999}" destId="{D82979A2-464A-4D3C-BB6B-42CC568CB2F3}" srcOrd="4" destOrd="0" parTransId="{A402D54F-0B68-47E9-A49D-8271AE59CD13}" sibTransId="{23C07B40-02FC-4AFD-BB42-274C820EDADA}"/>
    <dgm:cxn modelId="{FA9E11F5-6234-4214-B153-F548878A4019}" srcId="{D0BB93DE-217D-4207-8586-907C5DE25999}" destId="{2663BDF4-3284-4B38-949A-8E9AA86E534C}" srcOrd="0" destOrd="0" parTransId="{63917CEB-CBF1-49B2-A618-83332780DAC1}" sibTransId="{27D98BDB-9DF7-4D53-8E80-9F58F1D31325}"/>
    <dgm:cxn modelId="{2F40C688-BC4B-4D68-AA60-D09CF07B5CCB}" type="presOf" srcId="{7C099A4A-C518-48AB-9B84-E88A82527106}" destId="{8024F873-52E4-4817-803A-509435B4229E}" srcOrd="0" destOrd="0" presId="urn:microsoft.com/office/officeart/2009/3/layout/SubStepProcess"/>
    <dgm:cxn modelId="{B6811CF0-F39F-49F7-B514-F426BFB0BED4}" srcId="{D0BB93DE-217D-4207-8586-907C5DE25999}" destId="{7C099A4A-C518-48AB-9B84-E88A82527106}" srcOrd="2" destOrd="0" parTransId="{C55A252C-4054-460D-BB33-542C586069AD}" sibTransId="{F1B9B480-4F55-45CF-A024-ED2517068029}"/>
    <dgm:cxn modelId="{826E5D8B-59A7-4187-9C29-7971052AEF57}" srcId="{D0BB93DE-217D-4207-8586-907C5DE25999}" destId="{D9A4A5A9-11B4-4A5D-8171-7FF08685A818}" srcOrd="1" destOrd="0" parTransId="{F78238B9-2264-4480-BD55-44D57A794264}" sibTransId="{D2EA7078-4C24-4F9A-BAAD-704A593FC626}"/>
    <dgm:cxn modelId="{B46C5B51-FC0C-49AD-894F-CECAFCEDE171}" type="presOf" srcId="{2663BDF4-3284-4B38-949A-8E9AA86E534C}" destId="{CC1FF2AC-9B4A-416B-B06C-05567FA26321}" srcOrd="0" destOrd="0" presId="urn:microsoft.com/office/officeart/2009/3/layout/SubStepProcess"/>
    <dgm:cxn modelId="{F42721B5-2823-4AA0-8F05-98E4C657DE96}" srcId="{D0BB93DE-217D-4207-8586-907C5DE25999}" destId="{D5B20C1D-BB5F-45C4-A37B-6FDC10DA6233}" srcOrd="3" destOrd="0" parTransId="{23A40BA8-6359-45FA-99DB-B3A6DDC59A6F}" sibTransId="{4F9AA862-5263-40D7-9E77-00F3B54C6CC8}"/>
    <dgm:cxn modelId="{9E468E31-24FF-46EC-9B19-0FFE5F115AA7}" type="presOf" srcId="{D9A4A5A9-11B4-4A5D-8171-7FF08685A818}" destId="{70C279B7-113A-4E73-9009-35C7944F014D}" srcOrd="0" destOrd="0" presId="urn:microsoft.com/office/officeart/2009/3/layout/SubStepProcess"/>
    <dgm:cxn modelId="{D6E04656-FA26-42E7-A7B1-628B6EAFCAB2}" type="presOf" srcId="{D82979A2-464A-4D3C-BB6B-42CC568CB2F3}" destId="{E18FF250-EA1B-4F31-9751-5FF73825C76A}" srcOrd="0" destOrd="0" presId="urn:microsoft.com/office/officeart/2009/3/layout/SubStepProcess"/>
    <dgm:cxn modelId="{BCE1CC9D-22E9-412F-8138-7940F1597C1D}" type="presOf" srcId="{D5B20C1D-BB5F-45C4-A37B-6FDC10DA6233}" destId="{9A965445-50D7-4180-BEA2-31731D4C7436}" srcOrd="0" destOrd="0" presId="urn:microsoft.com/office/officeart/2009/3/layout/SubStepProcess"/>
    <dgm:cxn modelId="{7B4B9A96-DE3A-4798-A20E-02FD4B8AFF3D}" type="presParOf" srcId="{DC122F4F-985A-49FB-BC5C-07C1DD1F7DEA}" destId="{CC1FF2AC-9B4A-416B-B06C-05567FA26321}" srcOrd="0" destOrd="0" presId="urn:microsoft.com/office/officeart/2009/3/layout/SubStepProcess"/>
    <dgm:cxn modelId="{1070B775-AA9B-4A0E-A243-83D12A3A74B4}" type="presParOf" srcId="{DC122F4F-985A-49FB-BC5C-07C1DD1F7DEA}" destId="{70C279B7-113A-4E73-9009-35C7944F014D}" srcOrd="1" destOrd="0" presId="urn:microsoft.com/office/officeart/2009/3/layout/SubStepProcess"/>
    <dgm:cxn modelId="{E3BD2165-A688-4C80-A625-99695A076906}" type="presParOf" srcId="{DC122F4F-985A-49FB-BC5C-07C1DD1F7DEA}" destId="{8024F873-52E4-4817-803A-509435B4229E}" srcOrd="2" destOrd="0" presId="urn:microsoft.com/office/officeart/2009/3/layout/SubStepProcess"/>
    <dgm:cxn modelId="{1F2ADF08-E4EC-42FC-B332-E524230A4133}" type="presParOf" srcId="{DC122F4F-985A-49FB-BC5C-07C1DD1F7DEA}" destId="{9A965445-50D7-4180-BEA2-31731D4C7436}" srcOrd="3" destOrd="0" presId="urn:microsoft.com/office/officeart/2009/3/layout/SubStepProcess"/>
    <dgm:cxn modelId="{68D6FA84-9319-4122-BA76-3C8558542026}" type="presParOf" srcId="{DC122F4F-985A-49FB-BC5C-07C1DD1F7DEA}" destId="{E18FF250-EA1B-4F31-9751-5FF73825C76A}" srcOrd="4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A7ED8BE-E592-48DB-AC04-B913C07E46C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D8D5D97-B67F-4C29-835A-59496B38DAE2}">
      <dgm:prSet/>
      <dgm:spPr/>
      <dgm:t>
        <a:bodyPr/>
        <a:lstStyle/>
        <a:p>
          <a:pPr rtl="0"/>
          <a:r>
            <a:rPr lang="zh-CN" dirty="0" smtClean="0"/>
            <a:t>自研</a:t>
          </a:r>
          <a:r>
            <a:rPr lang="en-US" altLang="zh-CN" dirty="0" smtClean="0"/>
            <a:t>Camera </a:t>
          </a:r>
          <a:r>
            <a:rPr lang="en-US" dirty="0" smtClean="0"/>
            <a:t>HDR</a:t>
          </a:r>
          <a:r>
            <a:rPr lang="zh-CN" dirty="0" smtClean="0"/>
            <a:t>方案</a:t>
          </a:r>
          <a:endParaRPr lang="zh-CN" dirty="0"/>
        </a:p>
      </dgm:t>
    </dgm:pt>
    <dgm:pt modelId="{FD29D264-57FD-48EE-9242-DD904B677E6F}" type="par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220E7825-EF55-4875-983A-72698B0F351E}" type="sib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BFE99C8A-1308-41DC-BB78-78CC0E76BF1D}">
      <dgm:prSet/>
      <dgm:spPr/>
      <dgm:t>
        <a:bodyPr/>
        <a:lstStyle/>
        <a:p>
          <a:pPr rtl="0"/>
          <a:r>
            <a:rPr lang="zh-CN" smtClean="0"/>
            <a:t>自研视频稳像方案</a:t>
          </a:r>
          <a:endParaRPr lang="zh-CN"/>
        </a:p>
      </dgm:t>
    </dgm:pt>
    <dgm:pt modelId="{6115FD2C-B15F-4764-AA4A-1CC6C31B267E}" type="par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2548B030-F9F6-4C6E-B848-B7A6DE175EB6}" type="sib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170ABF34-8178-4C96-AA0E-35933FAB863A}">
      <dgm:prSet/>
      <dgm:spPr/>
      <dgm:t>
        <a:bodyPr/>
        <a:lstStyle/>
        <a:p>
          <a:pPr rtl="0"/>
          <a:r>
            <a:rPr lang="zh-CN" dirty="0" smtClean="0"/>
            <a:t>客户支持</a:t>
          </a:r>
          <a:endParaRPr lang="zh-CN" dirty="0"/>
        </a:p>
      </dgm:t>
    </dgm:pt>
    <dgm:pt modelId="{B77A88C0-1DFC-4F2A-BF34-B2063927B624}" type="parTrans" cxnId="{D095FAED-12F7-4BD4-98E4-75D08D5BCFEC}">
      <dgm:prSet/>
      <dgm:spPr/>
      <dgm:t>
        <a:bodyPr/>
        <a:lstStyle/>
        <a:p>
          <a:endParaRPr lang="zh-CN" altLang="en-US"/>
        </a:p>
      </dgm:t>
    </dgm:pt>
    <dgm:pt modelId="{AEBD80EA-7513-4534-9EE1-8F7C57254E64}" type="sibTrans" cxnId="{D095FAED-12F7-4BD4-98E4-75D08D5BCFEC}">
      <dgm:prSet/>
      <dgm:spPr/>
      <dgm:t>
        <a:bodyPr/>
        <a:lstStyle/>
        <a:p>
          <a:endParaRPr lang="zh-CN" altLang="en-US"/>
        </a:p>
      </dgm:t>
    </dgm:pt>
    <dgm:pt modelId="{FF5C4903-ACE1-4B10-BDFF-3D97195E2412}">
      <dgm:prSet/>
      <dgm:spPr/>
      <dgm:t>
        <a:bodyPr/>
        <a:lstStyle/>
        <a:p>
          <a:pPr rtl="0"/>
          <a:r>
            <a:rPr lang="zh-CN" altLang="en-US" dirty="0" smtClean="0"/>
            <a:t>内部</a:t>
          </a:r>
          <a:r>
            <a:rPr lang="en-US" dirty="0" smtClean="0"/>
            <a:t>issue</a:t>
          </a:r>
          <a:r>
            <a:rPr lang="zh-CN" altLang="en-US" dirty="0" smtClean="0"/>
            <a:t>解决</a:t>
          </a:r>
          <a:endParaRPr lang="zh-CN" dirty="0"/>
        </a:p>
      </dgm:t>
    </dgm:pt>
    <dgm:pt modelId="{A4313230-584A-408F-8D87-550B861D156C}" type="parTrans" cxnId="{182BD096-9E66-4C25-B52A-973F36BD7566}">
      <dgm:prSet/>
      <dgm:spPr/>
      <dgm:t>
        <a:bodyPr/>
        <a:lstStyle/>
        <a:p>
          <a:endParaRPr lang="zh-CN" altLang="en-US"/>
        </a:p>
      </dgm:t>
    </dgm:pt>
    <dgm:pt modelId="{13F3C132-A290-4C64-82E7-E96FED0F5F68}" type="sibTrans" cxnId="{182BD096-9E66-4C25-B52A-973F36BD7566}">
      <dgm:prSet/>
      <dgm:spPr/>
      <dgm:t>
        <a:bodyPr/>
        <a:lstStyle/>
        <a:p>
          <a:endParaRPr lang="zh-CN" altLang="en-US"/>
        </a:p>
      </dgm:t>
    </dgm:pt>
    <dgm:pt modelId="{08550F6E-7F37-4E8E-8354-24AA1CD8B700}">
      <dgm:prSet/>
      <dgm:spPr/>
      <dgm:t>
        <a:bodyPr/>
        <a:lstStyle/>
        <a:p>
          <a:pPr rtl="0"/>
          <a:r>
            <a:rPr lang="zh-CN" smtClean="0"/>
            <a:t>技术专利</a:t>
          </a:r>
          <a:endParaRPr lang="zh-CN"/>
        </a:p>
      </dgm:t>
    </dgm:pt>
    <dgm:pt modelId="{B689DD33-9565-43A9-8763-0001C226119A}" type="parTrans" cxnId="{A9697573-F2EF-4281-9A7B-0031045934F5}">
      <dgm:prSet/>
      <dgm:spPr/>
      <dgm:t>
        <a:bodyPr/>
        <a:lstStyle/>
        <a:p>
          <a:endParaRPr lang="zh-CN" altLang="en-US"/>
        </a:p>
      </dgm:t>
    </dgm:pt>
    <dgm:pt modelId="{A9895B24-B546-46A3-B994-D26FEBC3C4A2}" type="sibTrans" cxnId="{A9697573-F2EF-4281-9A7B-0031045934F5}">
      <dgm:prSet/>
      <dgm:spPr/>
      <dgm:t>
        <a:bodyPr/>
        <a:lstStyle/>
        <a:p>
          <a:endParaRPr lang="zh-CN" altLang="en-US"/>
        </a:p>
      </dgm:t>
    </dgm:pt>
    <dgm:pt modelId="{F7208B2B-0C23-45AA-85A0-B3CEA6455D48}">
      <dgm:prSet/>
      <dgm:spPr/>
      <dgm:t>
        <a:bodyPr/>
        <a:lstStyle/>
        <a:p>
          <a:pPr rtl="0"/>
          <a:r>
            <a:rPr lang="zh-CN" smtClean="0"/>
            <a:t>新人培养</a:t>
          </a:r>
          <a:endParaRPr lang="zh-CN"/>
        </a:p>
      </dgm:t>
    </dgm:pt>
    <dgm:pt modelId="{2ECD9535-DB9B-48FD-9B83-D85E97980891}" type="parTrans" cxnId="{5BD6164C-A7A2-4BC7-917C-490AAD8891E8}">
      <dgm:prSet/>
      <dgm:spPr/>
      <dgm:t>
        <a:bodyPr/>
        <a:lstStyle/>
        <a:p>
          <a:endParaRPr lang="zh-CN" altLang="en-US"/>
        </a:p>
      </dgm:t>
    </dgm:pt>
    <dgm:pt modelId="{26441BEA-1871-435F-8A8E-1BB758A891C0}" type="sibTrans" cxnId="{5BD6164C-A7A2-4BC7-917C-490AAD8891E8}">
      <dgm:prSet/>
      <dgm:spPr/>
      <dgm:t>
        <a:bodyPr/>
        <a:lstStyle/>
        <a:p>
          <a:endParaRPr lang="zh-CN" altLang="en-US"/>
        </a:p>
      </dgm:t>
    </dgm:pt>
    <dgm:pt modelId="{CF10B396-9B90-4F2B-BEB8-DB0EE1D0F44B}" type="pres">
      <dgm:prSet presAssocID="{CA7ED8BE-E592-48DB-AC04-B913C07E46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FF11FF15-DD02-4D8C-9D7F-A141B8395F4B}" type="pres">
      <dgm:prSet presAssocID="{CA7ED8BE-E592-48DB-AC04-B913C07E46C8}" presName="Name1" presStyleCnt="0"/>
      <dgm:spPr/>
    </dgm:pt>
    <dgm:pt modelId="{A565F08C-C794-4CCE-96DC-83C4AE34918C}" type="pres">
      <dgm:prSet presAssocID="{CA7ED8BE-E592-48DB-AC04-B913C07E46C8}" presName="cycle" presStyleCnt="0"/>
      <dgm:spPr/>
    </dgm:pt>
    <dgm:pt modelId="{E57AE89F-9B84-4A16-9551-BCB1307D6306}" type="pres">
      <dgm:prSet presAssocID="{CA7ED8BE-E592-48DB-AC04-B913C07E46C8}" presName="srcNode" presStyleLbl="node1" presStyleIdx="0" presStyleCnt="6"/>
      <dgm:spPr/>
    </dgm:pt>
    <dgm:pt modelId="{53E97F42-2171-4E04-814A-37162356630B}" type="pres">
      <dgm:prSet presAssocID="{CA7ED8BE-E592-48DB-AC04-B913C07E46C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B244EA70-BF89-4AAA-86EA-465AE91E37D9}" type="pres">
      <dgm:prSet presAssocID="{CA7ED8BE-E592-48DB-AC04-B913C07E46C8}" presName="extraNode" presStyleLbl="node1" presStyleIdx="0" presStyleCnt="6"/>
      <dgm:spPr/>
    </dgm:pt>
    <dgm:pt modelId="{B07E2C0F-3656-4123-BD8B-CC65C482C8F4}" type="pres">
      <dgm:prSet presAssocID="{CA7ED8BE-E592-48DB-AC04-B913C07E46C8}" presName="dstNode" presStyleLbl="node1" presStyleIdx="0" presStyleCnt="6"/>
      <dgm:spPr/>
    </dgm:pt>
    <dgm:pt modelId="{CA1AF689-6226-442D-917C-C645FD2D900A}" type="pres">
      <dgm:prSet presAssocID="{1D8D5D97-B67F-4C29-835A-59496B38DAE2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AD4AFD-C000-49F4-8F76-2D6327E96561}" type="pres">
      <dgm:prSet presAssocID="{1D8D5D97-B67F-4C29-835A-59496B38DAE2}" presName="accent_1" presStyleCnt="0"/>
      <dgm:spPr/>
    </dgm:pt>
    <dgm:pt modelId="{DAF8B321-043F-4FA8-B691-D281F180F936}" type="pres">
      <dgm:prSet presAssocID="{1D8D5D97-B67F-4C29-835A-59496B38DAE2}" presName="accentRepeatNode" presStyleLbl="solidFgAcc1" presStyleIdx="0" presStyleCnt="6"/>
      <dgm:spPr/>
    </dgm:pt>
    <dgm:pt modelId="{2206A249-26E1-4BBB-BEAF-865C7AD79D8C}" type="pres">
      <dgm:prSet presAssocID="{BFE99C8A-1308-41DC-BB78-78CC0E76BF1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0199FF-067F-4295-8228-5B0026EA9606}" type="pres">
      <dgm:prSet presAssocID="{BFE99C8A-1308-41DC-BB78-78CC0E76BF1D}" presName="accent_2" presStyleCnt="0"/>
      <dgm:spPr/>
    </dgm:pt>
    <dgm:pt modelId="{AD468E91-A78D-4672-889A-A4F297CBD08D}" type="pres">
      <dgm:prSet presAssocID="{BFE99C8A-1308-41DC-BB78-78CC0E76BF1D}" presName="accentRepeatNode" presStyleLbl="solidFgAcc1" presStyleIdx="1" presStyleCnt="6"/>
      <dgm:spPr/>
    </dgm:pt>
    <dgm:pt modelId="{C4D0654F-A5C2-49DB-97EB-2778115C600E}" type="pres">
      <dgm:prSet presAssocID="{170ABF34-8178-4C96-AA0E-35933FAB863A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BA2B7F-D1EE-4591-A793-C94ED480E447}" type="pres">
      <dgm:prSet presAssocID="{170ABF34-8178-4C96-AA0E-35933FAB863A}" presName="accent_3" presStyleCnt="0"/>
      <dgm:spPr/>
    </dgm:pt>
    <dgm:pt modelId="{78AFCE6E-8D62-46E3-9F63-B0E4A4FA87D2}" type="pres">
      <dgm:prSet presAssocID="{170ABF34-8178-4C96-AA0E-35933FAB863A}" presName="accentRepeatNode" presStyleLbl="solidFgAcc1" presStyleIdx="2" presStyleCnt="6"/>
      <dgm:spPr/>
    </dgm:pt>
    <dgm:pt modelId="{03361EA6-17F2-4522-ADD2-D9FE14CE00BC}" type="pres">
      <dgm:prSet presAssocID="{FF5C4903-ACE1-4B10-BDFF-3D97195E2412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D4F163-6C46-4721-B39C-533EE7C04BB8}" type="pres">
      <dgm:prSet presAssocID="{FF5C4903-ACE1-4B10-BDFF-3D97195E2412}" presName="accent_4" presStyleCnt="0"/>
      <dgm:spPr/>
    </dgm:pt>
    <dgm:pt modelId="{A054E7C8-6C13-4AA4-88FC-5DD5C5119C7B}" type="pres">
      <dgm:prSet presAssocID="{FF5C4903-ACE1-4B10-BDFF-3D97195E2412}" presName="accentRepeatNode" presStyleLbl="solidFgAcc1" presStyleIdx="3" presStyleCnt="6"/>
      <dgm:spPr/>
    </dgm:pt>
    <dgm:pt modelId="{29CC1182-CB4D-4644-9D30-6043ADB86D7C}" type="pres">
      <dgm:prSet presAssocID="{08550F6E-7F37-4E8E-8354-24AA1CD8B700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0445B-4A74-49CA-8709-050C5C339873}" type="pres">
      <dgm:prSet presAssocID="{08550F6E-7F37-4E8E-8354-24AA1CD8B700}" presName="accent_5" presStyleCnt="0"/>
      <dgm:spPr/>
    </dgm:pt>
    <dgm:pt modelId="{ACA4CC02-A379-4B49-B1EF-838FFC79E72F}" type="pres">
      <dgm:prSet presAssocID="{08550F6E-7F37-4E8E-8354-24AA1CD8B700}" presName="accentRepeatNode" presStyleLbl="solidFgAcc1" presStyleIdx="4" presStyleCnt="6"/>
      <dgm:spPr/>
    </dgm:pt>
    <dgm:pt modelId="{950AD978-95C1-4F05-B0F5-EF7CD9A0629C}" type="pres">
      <dgm:prSet presAssocID="{F7208B2B-0C23-45AA-85A0-B3CEA6455D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BC02E-76EF-4500-A36E-D9A55675FAE0}" type="pres">
      <dgm:prSet presAssocID="{F7208B2B-0C23-45AA-85A0-B3CEA6455D48}" presName="accent_6" presStyleCnt="0"/>
      <dgm:spPr/>
    </dgm:pt>
    <dgm:pt modelId="{94995797-034F-40B5-8659-CD3F2779CC8F}" type="pres">
      <dgm:prSet presAssocID="{F7208B2B-0C23-45AA-85A0-B3CEA6455D48}" presName="accentRepeatNode" presStyleLbl="solidFgAcc1" presStyleIdx="5" presStyleCnt="6"/>
      <dgm:spPr/>
    </dgm:pt>
  </dgm:ptLst>
  <dgm:cxnLst>
    <dgm:cxn modelId="{D095FAED-12F7-4BD4-98E4-75D08D5BCFEC}" srcId="{CA7ED8BE-E592-48DB-AC04-B913C07E46C8}" destId="{170ABF34-8178-4C96-AA0E-35933FAB863A}" srcOrd="2" destOrd="0" parTransId="{B77A88C0-1DFC-4F2A-BF34-B2063927B624}" sibTransId="{AEBD80EA-7513-4534-9EE1-8F7C57254E64}"/>
    <dgm:cxn modelId="{177D55C9-9C1F-4027-A2B0-FE5221E07DA1}" type="presOf" srcId="{08550F6E-7F37-4E8E-8354-24AA1CD8B700}" destId="{29CC1182-CB4D-4644-9D30-6043ADB86D7C}" srcOrd="0" destOrd="0" presId="urn:microsoft.com/office/officeart/2008/layout/VerticalCurvedList"/>
    <dgm:cxn modelId="{96C51FB4-218E-4327-A3AE-6605A41795E5}" type="presOf" srcId="{170ABF34-8178-4C96-AA0E-35933FAB863A}" destId="{C4D0654F-A5C2-49DB-97EB-2778115C600E}" srcOrd="0" destOrd="0" presId="urn:microsoft.com/office/officeart/2008/layout/VerticalCurvedList"/>
    <dgm:cxn modelId="{91D8A87C-757E-42A2-B778-21B7ABE8B07A}" type="presOf" srcId="{1D8D5D97-B67F-4C29-835A-59496B38DAE2}" destId="{CA1AF689-6226-442D-917C-C645FD2D900A}" srcOrd="0" destOrd="0" presId="urn:microsoft.com/office/officeart/2008/layout/VerticalCurvedList"/>
    <dgm:cxn modelId="{182BD096-9E66-4C25-B52A-973F36BD7566}" srcId="{CA7ED8BE-E592-48DB-AC04-B913C07E46C8}" destId="{FF5C4903-ACE1-4B10-BDFF-3D97195E2412}" srcOrd="3" destOrd="0" parTransId="{A4313230-584A-408F-8D87-550B861D156C}" sibTransId="{13F3C132-A290-4C64-82E7-E96FED0F5F68}"/>
    <dgm:cxn modelId="{4663833A-A66C-4519-B007-FA85AD5185EB}" type="presOf" srcId="{BFE99C8A-1308-41DC-BB78-78CC0E76BF1D}" destId="{2206A249-26E1-4BBB-BEAF-865C7AD79D8C}" srcOrd="0" destOrd="0" presId="urn:microsoft.com/office/officeart/2008/layout/VerticalCurvedList"/>
    <dgm:cxn modelId="{73B9E003-8F01-4600-BCCA-50522F3D4166}" type="presOf" srcId="{CA7ED8BE-E592-48DB-AC04-B913C07E46C8}" destId="{CF10B396-9B90-4F2B-BEB8-DB0EE1D0F44B}" srcOrd="0" destOrd="0" presId="urn:microsoft.com/office/officeart/2008/layout/VerticalCurvedList"/>
    <dgm:cxn modelId="{A71B5FED-0608-4D09-B789-590C8BF491D3}" srcId="{CA7ED8BE-E592-48DB-AC04-B913C07E46C8}" destId="{BFE99C8A-1308-41DC-BB78-78CC0E76BF1D}" srcOrd="1" destOrd="0" parTransId="{6115FD2C-B15F-4764-AA4A-1CC6C31B267E}" sibTransId="{2548B030-F9F6-4C6E-B848-B7A6DE175EB6}"/>
    <dgm:cxn modelId="{A9697573-F2EF-4281-9A7B-0031045934F5}" srcId="{CA7ED8BE-E592-48DB-AC04-B913C07E46C8}" destId="{08550F6E-7F37-4E8E-8354-24AA1CD8B700}" srcOrd="4" destOrd="0" parTransId="{B689DD33-9565-43A9-8763-0001C226119A}" sibTransId="{A9895B24-B546-46A3-B994-D26FEBC3C4A2}"/>
    <dgm:cxn modelId="{4CCFF901-B809-4907-A714-0B87C7608ADD}" type="presOf" srcId="{220E7825-EF55-4875-983A-72698B0F351E}" destId="{53E97F42-2171-4E04-814A-37162356630B}" srcOrd="0" destOrd="0" presId="urn:microsoft.com/office/officeart/2008/layout/VerticalCurvedList"/>
    <dgm:cxn modelId="{9902C42C-8898-44AE-BA68-5EAF0E73C9C3}" type="presOf" srcId="{F7208B2B-0C23-45AA-85A0-B3CEA6455D48}" destId="{950AD978-95C1-4F05-B0F5-EF7CD9A0629C}" srcOrd="0" destOrd="0" presId="urn:microsoft.com/office/officeart/2008/layout/VerticalCurvedList"/>
    <dgm:cxn modelId="{5BD6164C-A7A2-4BC7-917C-490AAD8891E8}" srcId="{CA7ED8BE-E592-48DB-AC04-B913C07E46C8}" destId="{F7208B2B-0C23-45AA-85A0-B3CEA6455D48}" srcOrd="5" destOrd="0" parTransId="{2ECD9535-DB9B-48FD-9B83-D85E97980891}" sibTransId="{26441BEA-1871-435F-8A8E-1BB758A891C0}"/>
    <dgm:cxn modelId="{A74DD315-F214-4631-94A5-940693284B07}" srcId="{CA7ED8BE-E592-48DB-AC04-B913C07E46C8}" destId="{1D8D5D97-B67F-4C29-835A-59496B38DAE2}" srcOrd="0" destOrd="0" parTransId="{FD29D264-57FD-48EE-9242-DD904B677E6F}" sibTransId="{220E7825-EF55-4875-983A-72698B0F351E}"/>
    <dgm:cxn modelId="{2979FBD4-BCD1-4ECE-BC99-CE4F0400BE21}" type="presOf" srcId="{FF5C4903-ACE1-4B10-BDFF-3D97195E2412}" destId="{03361EA6-17F2-4522-ADD2-D9FE14CE00BC}" srcOrd="0" destOrd="0" presId="urn:microsoft.com/office/officeart/2008/layout/VerticalCurvedList"/>
    <dgm:cxn modelId="{2B455FB5-0744-4B94-9D7A-EAC1E5AADCF1}" type="presParOf" srcId="{CF10B396-9B90-4F2B-BEB8-DB0EE1D0F44B}" destId="{FF11FF15-DD02-4D8C-9D7F-A141B8395F4B}" srcOrd="0" destOrd="0" presId="urn:microsoft.com/office/officeart/2008/layout/VerticalCurvedList"/>
    <dgm:cxn modelId="{7C56D615-CB2F-480C-8806-D75B7B4C7035}" type="presParOf" srcId="{FF11FF15-DD02-4D8C-9D7F-A141B8395F4B}" destId="{A565F08C-C794-4CCE-96DC-83C4AE34918C}" srcOrd="0" destOrd="0" presId="urn:microsoft.com/office/officeart/2008/layout/VerticalCurvedList"/>
    <dgm:cxn modelId="{A1238B06-9B91-4FC8-8F83-B095F254943B}" type="presParOf" srcId="{A565F08C-C794-4CCE-96DC-83C4AE34918C}" destId="{E57AE89F-9B84-4A16-9551-BCB1307D6306}" srcOrd="0" destOrd="0" presId="urn:microsoft.com/office/officeart/2008/layout/VerticalCurvedList"/>
    <dgm:cxn modelId="{F214BF47-0B0A-4753-B0D2-4766D4585693}" type="presParOf" srcId="{A565F08C-C794-4CCE-96DC-83C4AE34918C}" destId="{53E97F42-2171-4E04-814A-37162356630B}" srcOrd="1" destOrd="0" presId="urn:microsoft.com/office/officeart/2008/layout/VerticalCurvedList"/>
    <dgm:cxn modelId="{DDDCC8DA-B5B6-46EB-8FCC-4CF571A799BC}" type="presParOf" srcId="{A565F08C-C794-4CCE-96DC-83C4AE34918C}" destId="{B244EA70-BF89-4AAA-86EA-465AE91E37D9}" srcOrd="2" destOrd="0" presId="urn:microsoft.com/office/officeart/2008/layout/VerticalCurvedList"/>
    <dgm:cxn modelId="{45EDA1B4-57BE-41FF-BFDB-0064D3A7393D}" type="presParOf" srcId="{A565F08C-C794-4CCE-96DC-83C4AE34918C}" destId="{B07E2C0F-3656-4123-BD8B-CC65C482C8F4}" srcOrd="3" destOrd="0" presId="urn:microsoft.com/office/officeart/2008/layout/VerticalCurvedList"/>
    <dgm:cxn modelId="{0C6A72E3-B4A6-48D7-9BA5-BAC75CF736C5}" type="presParOf" srcId="{FF11FF15-DD02-4D8C-9D7F-A141B8395F4B}" destId="{CA1AF689-6226-442D-917C-C645FD2D900A}" srcOrd="1" destOrd="0" presId="urn:microsoft.com/office/officeart/2008/layout/VerticalCurvedList"/>
    <dgm:cxn modelId="{F9F94DAA-8156-4620-9337-5C51DF10371A}" type="presParOf" srcId="{FF11FF15-DD02-4D8C-9D7F-A141B8395F4B}" destId="{A8AD4AFD-C000-49F4-8F76-2D6327E96561}" srcOrd="2" destOrd="0" presId="urn:microsoft.com/office/officeart/2008/layout/VerticalCurvedList"/>
    <dgm:cxn modelId="{8A1F5C87-DBA4-4F16-9D59-B6DA84CDB66C}" type="presParOf" srcId="{A8AD4AFD-C000-49F4-8F76-2D6327E96561}" destId="{DAF8B321-043F-4FA8-B691-D281F180F936}" srcOrd="0" destOrd="0" presId="urn:microsoft.com/office/officeart/2008/layout/VerticalCurvedList"/>
    <dgm:cxn modelId="{9D6CB7CF-1164-4A25-A85A-CB0C4A44B1FE}" type="presParOf" srcId="{FF11FF15-DD02-4D8C-9D7F-A141B8395F4B}" destId="{2206A249-26E1-4BBB-BEAF-865C7AD79D8C}" srcOrd="3" destOrd="0" presId="urn:microsoft.com/office/officeart/2008/layout/VerticalCurvedList"/>
    <dgm:cxn modelId="{FD347A7F-668B-41D3-96F7-3A5ED8A6B3EE}" type="presParOf" srcId="{FF11FF15-DD02-4D8C-9D7F-A141B8395F4B}" destId="{340199FF-067F-4295-8228-5B0026EA9606}" srcOrd="4" destOrd="0" presId="urn:microsoft.com/office/officeart/2008/layout/VerticalCurvedList"/>
    <dgm:cxn modelId="{8B56474D-6123-4BFB-A97C-5513D8935AEB}" type="presParOf" srcId="{340199FF-067F-4295-8228-5B0026EA9606}" destId="{AD468E91-A78D-4672-889A-A4F297CBD08D}" srcOrd="0" destOrd="0" presId="urn:microsoft.com/office/officeart/2008/layout/VerticalCurvedList"/>
    <dgm:cxn modelId="{A1588723-B3A3-4E69-BBD0-731CF9B5511B}" type="presParOf" srcId="{FF11FF15-DD02-4D8C-9D7F-A141B8395F4B}" destId="{C4D0654F-A5C2-49DB-97EB-2778115C600E}" srcOrd="5" destOrd="0" presId="urn:microsoft.com/office/officeart/2008/layout/VerticalCurvedList"/>
    <dgm:cxn modelId="{B8D5BB4A-906C-49C5-8C62-6305C8384E78}" type="presParOf" srcId="{FF11FF15-DD02-4D8C-9D7F-A141B8395F4B}" destId="{A2BA2B7F-D1EE-4591-A793-C94ED480E447}" srcOrd="6" destOrd="0" presId="urn:microsoft.com/office/officeart/2008/layout/VerticalCurvedList"/>
    <dgm:cxn modelId="{5554AF33-C2E6-43AB-8FBE-DAE4AA47AD5C}" type="presParOf" srcId="{A2BA2B7F-D1EE-4591-A793-C94ED480E447}" destId="{78AFCE6E-8D62-46E3-9F63-B0E4A4FA87D2}" srcOrd="0" destOrd="0" presId="urn:microsoft.com/office/officeart/2008/layout/VerticalCurvedList"/>
    <dgm:cxn modelId="{A7436F0A-E125-47AC-825E-F4723CFA6D06}" type="presParOf" srcId="{FF11FF15-DD02-4D8C-9D7F-A141B8395F4B}" destId="{03361EA6-17F2-4522-ADD2-D9FE14CE00BC}" srcOrd="7" destOrd="0" presId="urn:microsoft.com/office/officeart/2008/layout/VerticalCurvedList"/>
    <dgm:cxn modelId="{683D0E2A-3CCB-4BEE-8F7C-126F95D49E40}" type="presParOf" srcId="{FF11FF15-DD02-4D8C-9D7F-A141B8395F4B}" destId="{38D4F163-6C46-4721-B39C-533EE7C04BB8}" srcOrd="8" destOrd="0" presId="urn:microsoft.com/office/officeart/2008/layout/VerticalCurvedList"/>
    <dgm:cxn modelId="{F689AF8E-A242-4EBE-97E8-6E8886531503}" type="presParOf" srcId="{38D4F163-6C46-4721-B39C-533EE7C04BB8}" destId="{A054E7C8-6C13-4AA4-88FC-5DD5C5119C7B}" srcOrd="0" destOrd="0" presId="urn:microsoft.com/office/officeart/2008/layout/VerticalCurvedList"/>
    <dgm:cxn modelId="{79C0B77B-7E31-4694-BC49-A0D299CB02CB}" type="presParOf" srcId="{FF11FF15-DD02-4D8C-9D7F-A141B8395F4B}" destId="{29CC1182-CB4D-4644-9D30-6043ADB86D7C}" srcOrd="9" destOrd="0" presId="urn:microsoft.com/office/officeart/2008/layout/VerticalCurvedList"/>
    <dgm:cxn modelId="{51E2948F-4D0E-4B3F-B383-2537C8DF1E48}" type="presParOf" srcId="{FF11FF15-DD02-4D8C-9D7F-A141B8395F4B}" destId="{33F0445B-4A74-49CA-8709-050C5C339873}" srcOrd="10" destOrd="0" presId="urn:microsoft.com/office/officeart/2008/layout/VerticalCurvedList"/>
    <dgm:cxn modelId="{9877A223-1474-49DE-8CD0-A7039FA25B61}" type="presParOf" srcId="{33F0445B-4A74-49CA-8709-050C5C339873}" destId="{ACA4CC02-A379-4B49-B1EF-838FFC79E72F}" srcOrd="0" destOrd="0" presId="urn:microsoft.com/office/officeart/2008/layout/VerticalCurvedList"/>
    <dgm:cxn modelId="{BF769531-5735-459E-893C-1C2669835B32}" type="presParOf" srcId="{FF11FF15-DD02-4D8C-9D7F-A141B8395F4B}" destId="{950AD978-95C1-4F05-B0F5-EF7CD9A0629C}" srcOrd="11" destOrd="0" presId="urn:microsoft.com/office/officeart/2008/layout/VerticalCurvedList"/>
    <dgm:cxn modelId="{7A195712-F37C-47BB-B1DB-3B822BAD2EEE}" type="presParOf" srcId="{FF11FF15-DD02-4D8C-9D7F-A141B8395F4B}" destId="{0A6BC02E-76EF-4500-A36E-D9A55675FAE0}" srcOrd="12" destOrd="0" presId="urn:microsoft.com/office/officeart/2008/layout/VerticalCurvedList"/>
    <dgm:cxn modelId="{B0AE05D6-BFCC-4AF7-8C78-9556CA7731CD}" type="presParOf" srcId="{0A6BC02E-76EF-4500-A36E-D9A55675FAE0}" destId="{94995797-034F-40B5-8659-CD3F2779CC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0A0810-6250-498C-B68F-D07F87AA7562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6FB8733F-CC83-49FC-84E8-3FBBFAD22D49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dirty="0" smtClean="0"/>
            <a:t>基于计算机视觉的</a:t>
          </a:r>
          <a:endParaRPr lang="en-US" altLang="zh-CN" dirty="0" smtClean="0"/>
        </a:p>
        <a:p>
          <a:pPr rtl="0"/>
          <a:r>
            <a:rPr lang="zh-CN" dirty="0" smtClean="0"/>
            <a:t>电子稳像</a:t>
          </a:r>
          <a:endParaRPr lang="zh-CN" dirty="0"/>
        </a:p>
      </dgm:t>
    </dgm:pt>
    <dgm:pt modelId="{A08DC03C-55A8-4937-9D28-9D29BF8F8453}" type="parTrans" cxnId="{B2725877-847B-4D59-A55A-305B2310AC78}">
      <dgm:prSet/>
      <dgm:spPr/>
      <dgm:t>
        <a:bodyPr/>
        <a:lstStyle/>
        <a:p>
          <a:endParaRPr lang="zh-CN" altLang="en-US"/>
        </a:p>
      </dgm:t>
    </dgm:pt>
    <dgm:pt modelId="{D9C25AB2-0C3A-46F1-B9E5-82F10DAFB8D0}" type="sibTrans" cxnId="{B2725877-847B-4D59-A55A-305B2310AC78}">
      <dgm:prSet/>
      <dgm:spPr/>
      <dgm:t>
        <a:bodyPr/>
        <a:lstStyle/>
        <a:p>
          <a:endParaRPr lang="zh-CN" altLang="en-US"/>
        </a:p>
      </dgm:t>
    </dgm:pt>
    <dgm:pt modelId="{D03BF392-4D74-4D85-AA77-A078667A0686}" type="pres">
      <dgm:prSet presAssocID="{830A0810-6250-498C-B68F-D07F87AA756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596120-AF0A-4123-974B-A61AA6D4CD71}" type="pres">
      <dgm:prSet presAssocID="{6FB8733F-CC83-49FC-84E8-3FBBFAD22D49}" presName="composite" presStyleCnt="0"/>
      <dgm:spPr/>
    </dgm:pt>
    <dgm:pt modelId="{A219A79B-0712-4E04-8F8A-A998B9A11D49}" type="pres">
      <dgm:prSet presAssocID="{6FB8733F-CC83-49FC-84E8-3FBBFAD22D49}" presName="imgShp" presStyleLbl="fgImgPlace1" presStyleIdx="0" presStyleCnt="1"/>
      <dgm:spPr/>
    </dgm:pt>
    <dgm:pt modelId="{66445C87-F2EE-45BA-A1F0-49B59F90FB76}" type="pres">
      <dgm:prSet presAssocID="{6FB8733F-CC83-49FC-84E8-3FBBFAD22D49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2725877-847B-4D59-A55A-305B2310AC78}" srcId="{830A0810-6250-498C-B68F-D07F87AA7562}" destId="{6FB8733F-CC83-49FC-84E8-3FBBFAD22D49}" srcOrd="0" destOrd="0" parTransId="{A08DC03C-55A8-4937-9D28-9D29BF8F8453}" sibTransId="{D9C25AB2-0C3A-46F1-B9E5-82F10DAFB8D0}"/>
    <dgm:cxn modelId="{1490ADAC-7697-4F28-A370-3D4EE0454F37}" type="presOf" srcId="{830A0810-6250-498C-B68F-D07F87AA7562}" destId="{D03BF392-4D74-4D85-AA77-A078667A0686}" srcOrd="0" destOrd="0" presId="urn:microsoft.com/office/officeart/2005/8/layout/vList3"/>
    <dgm:cxn modelId="{D039899E-F286-4D91-A3FC-A274CFC071E5}" type="presOf" srcId="{6FB8733F-CC83-49FC-84E8-3FBBFAD22D49}" destId="{66445C87-F2EE-45BA-A1F0-49B59F90FB76}" srcOrd="0" destOrd="0" presId="urn:microsoft.com/office/officeart/2005/8/layout/vList3"/>
    <dgm:cxn modelId="{336598CA-F1C7-4FC5-9FDF-EF98594991DE}" type="presParOf" srcId="{D03BF392-4D74-4D85-AA77-A078667A0686}" destId="{B6596120-AF0A-4123-974B-A61AA6D4CD71}" srcOrd="0" destOrd="0" presId="urn:microsoft.com/office/officeart/2005/8/layout/vList3"/>
    <dgm:cxn modelId="{311BAA43-12DF-441F-A7A2-23C299629B74}" type="presParOf" srcId="{B6596120-AF0A-4123-974B-A61AA6D4CD71}" destId="{A219A79B-0712-4E04-8F8A-A998B9A11D49}" srcOrd="0" destOrd="0" presId="urn:microsoft.com/office/officeart/2005/8/layout/vList3"/>
    <dgm:cxn modelId="{808BBD0D-15B1-4432-9AC4-AF139E2B4322}" type="presParOf" srcId="{B6596120-AF0A-4123-974B-A61AA6D4CD71}" destId="{66445C87-F2EE-45BA-A1F0-49B59F90FB7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1D0E4EF-9C20-42EC-B426-D321B2339E4B}" type="doc">
      <dgm:prSet loTypeId="urn:microsoft.com/office/officeart/2005/8/layout/target3" loCatId="relationship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zh-CN" altLang="en-US"/>
        </a:p>
      </dgm:t>
    </dgm:pt>
    <dgm:pt modelId="{6C8B0A5D-0CCA-4EED-905B-45CAC7AEAE80}">
      <dgm:prSet/>
      <dgm:spPr/>
      <dgm:t>
        <a:bodyPr/>
        <a:lstStyle/>
        <a:p>
          <a:pPr rtl="0"/>
          <a:r>
            <a:rPr lang="zh-CN" smtClean="0"/>
            <a:t>专利目标 提交</a:t>
          </a:r>
          <a:r>
            <a:rPr lang="en-US" smtClean="0"/>
            <a:t> 4</a:t>
          </a:r>
          <a:r>
            <a:rPr lang="zh-CN" smtClean="0"/>
            <a:t>篇 通过</a:t>
          </a:r>
          <a:r>
            <a:rPr lang="en-US" smtClean="0"/>
            <a:t>2</a:t>
          </a:r>
          <a:r>
            <a:rPr lang="zh-CN" smtClean="0"/>
            <a:t>篇</a:t>
          </a:r>
          <a:endParaRPr lang="zh-CN"/>
        </a:p>
      </dgm:t>
    </dgm:pt>
    <dgm:pt modelId="{22AF4B50-5DBC-4BAB-B26B-3621BA196A0A}" type="parTrans" cxnId="{D60622FD-203B-4EC8-AD1D-9D11E9D075A1}">
      <dgm:prSet/>
      <dgm:spPr/>
      <dgm:t>
        <a:bodyPr/>
        <a:lstStyle/>
        <a:p>
          <a:endParaRPr lang="zh-CN" altLang="en-US"/>
        </a:p>
      </dgm:t>
    </dgm:pt>
    <dgm:pt modelId="{0F61F22D-FCA0-40EF-85F9-63F77436373F}" type="sibTrans" cxnId="{D60622FD-203B-4EC8-AD1D-9D11E9D075A1}">
      <dgm:prSet/>
      <dgm:spPr/>
      <dgm:t>
        <a:bodyPr/>
        <a:lstStyle/>
        <a:p>
          <a:endParaRPr lang="zh-CN" altLang="en-US"/>
        </a:p>
      </dgm:t>
    </dgm:pt>
    <dgm:pt modelId="{C7BEE994-3C5F-49D4-B690-77AFACB8AF17}">
      <dgm:prSet/>
      <dgm:spPr/>
      <dgm:t>
        <a:bodyPr/>
        <a:lstStyle/>
        <a:p>
          <a:pPr rtl="0"/>
          <a:r>
            <a:rPr lang="zh-CN" dirty="0" smtClean="0"/>
            <a:t>完成情况  提交</a:t>
          </a:r>
          <a:r>
            <a:rPr lang="en-US" dirty="0" smtClean="0"/>
            <a:t>3</a:t>
          </a:r>
          <a:r>
            <a:rPr lang="zh-CN" dirty="0" smtClean="0"/>
            <a:t>篇 通过</a:t>
          </a:r>
          <a:r>
            <a:rPr lang="en-US" dirty="0" smtClean="0"/>
            <a:t>2</a:t>
          </a:r>
          <a:r>
            <a:rPr lang="zh-CN" dirty="0" smtClean="0"/>
            <a:t>篇</a:t>
          </a:r>
          <a:r>
            <a:rPr lang="en-US" dirty="0" smtClean="0"/>
            <a:t>(</a:t>
          </a:r>
          <a:r>
            <a:rPr lang="zh-CN" dirty="0" smtClean="0"/>
            <a:t>均获评芯片相关专利</a:t>
          </a:r>
          <a:r>
            <a:rPr lang="en-US" dirty="0" smtClean="0"/>
            <a:t>)</a:t>
          </a:r>
          <a:endParaRPr lang="zh-CN" dirty="0"/>
        </a:p>
      </dgm:t>
    </dgm:pt>
    <dgm:pt modelId="{0BA0D790-ABC3-4FA1-9FEC-E26A4DD717FC}" type="parTrans" cxnId="{24134D2B-F60B-4112-A07F-902E0D403BB7}">
      <dgm:prSet/>
      <dgm:spPr/>
      <dgm:t>
        <a:bodyPr/>
        <a:lstStyle/>
        <a:p>
          <a:endParaRPr lang="zh-CN" altLang="en-US"/>
        </a:p>
      </dgm:t>
    </dgm:pt>
    <dgm:pt modelId="{975A5BF0-32BF-4011-A174-5D69069B9E2F}" type="sibTrans" cxnId="{24134D2B-F60B-4112-A07F-902E0D403BB7}">
      <dgm:prSet/>
      <dgm:spPr/>
      <dgm:t>
        <a:bodyPr/>
        <a:lstStyle/>
        <a:p>
          <a:endParaRPr lang="zh-CN" altLang="en-US"/>
        </a:p>
      </dgm:t>
    </dgm:pt>
    <dgm:pt modelId="{CD2DC7EE-4F1C-464B-80AC-013534709CE5}">
      <dgm:prSet/>
      <dgm:spPr/>
      <dgm:t>
        <a:bodyPr/>
        <a:lstStyle/>
        <a:p>
          <a:pPr rtl="0"/>
          <a:r>
            <a:rPr lang="zh-CN" dirty="0" smtClean="0"/>
            <a:t>感想：技术创新无处不在，图像算法组</a:t>
          </a:r>
          <a:r>
            <a:rPr lang="zh-CN" smtClean="0"/>
            <a:t>会严格要求专利</a:t>
          </a:r>
          <a:r>
            <a:rPr lang="zh-CN" dirty="0" smtClean="0"/>
            <a:t>提交质量</a:t>
          </a:r>
          <a:endParaRPr lang="zh-CN" dirty="0"/>
        </a:p>
      </dgm:t>
    </dgm:pt>
    <dgm:pt modelId="{E6FFE5D3-2F0A-403D-8CF7-A7E434896CD0}" type="parTrans" cxnId="{5580D747-48C7-46C5-91FF-25265B07852A}">
      <dgm:prSet/>
      <dgm:spPr/>
      <dgm:t>
        <a:bodyPr/>
        <a:lstStyle/>
        <a:p>
          <a:endParaRPr lang="zh-CN" altLang="en-US"/>
        </a:p>
      </dgm:t>
    </dgm:pt>
    <dgm:pt modelId="{8E6F8767-20C4-4F25-8B63-3A95423D6B1A}" type="sibTrans" cxnId="{5580D747-48C7-46C5-91FF-25265B07852A}">
      <dgm:prSet/>
      <dgm:spPr/>
      <dgm:t>
        <a:bodyPr/>
        <a:lstStyle/>
        <a:p>
          <a:endParaRPr lang="zh-CN" altLang="en-US"/>
        </a:p>
      </dgm:t>
    </dgm:pt>
    <dgm:pt modelId="{3C230482-DDE2-4E2C-BF64-CFF1493AD209}" type="pres">
      <dgm:prSet presAssocID="{41D0E4EF-9C20-42EC-B426-D321B2339E4B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E19A36C-873B-478F-896A-75B19483BD27}" type="pres">
      <dgm:prSet presAssocID="{6C8B0A5D-0CCA-4EED-905B-45CAC7AEAE80}" presName="circle1" presStyleLbl="node1" presStyleIdx="0" presStyleCnt="3"/>
      <dgm:spPr/>
    </dgm:pt>
    <dgm:pt modelId="{E5CF18CF-A814-4DCC-9F08-CDC58CB42E43}" type="pres">
      <dgm:prSet presAssocID="{6C8B0A5D-0CCA-4EED-905B-45CAC7AEAE80}" presName="space" presStyleCnt="0"/>
      <dgm:spPr/>
    </dgm:pt>
    <dgm:pt modelId="{B830C911-2661-4B28-9505-5FE4BB93A06A}" type="pres">
      <dgm:prSet presAssocID="{6C8B0A5D-0CCA-4EED-905B-45CAC7AEAE80}" presName="rect1" presStyleLbl="alignAcc1" presStyleIdx="0" presStyleCnt="3" custLinFactNeighborY="1384"/>
      <dgm:spPr/>
      <dgm:t>
        <a:bodyPr/>
        <a:lstStyle/>
        <a:p>
          <a:endParaRPr lang="zh-CN" altLang="en-US"/>
        </a:p>
      </dgm:t>
    </dgm:pt>
    <dgm:pt modelId="{24CF3D69-671F-447E-BA95-E19721943F99}" type="pres">
      <dgm:prSet presAssocID="{C7BEE994-3C5F-49D4-B690-77AFACB8AF17}" presName="vertSpace2" presStyleLbl="node1" presStyleIdx="0" presStyleCnt="3"/>
      <dgm:spPr/>
    </dgm:pt>
    <dgm:pt modelId="{43A30DD2-036F-4A8A-A6D8-2DED7F90AE93}" type="pres">
      <dgm:prSet presAssocID="{C7BEE994-3C5F-49D4-B690-77AFACB8AF17}" presName="circle2" presStyleLbl="node1" presStyleIdx="1" presStyleCnt="3"/>
      <dgm:spPr/>
    </dgm:pt>
    <dgm:pt modelId="{0CBF650C-4569-47A0-A101-3A70E8ECE5B4}" type="pres">
      <dgm:prSet presAssocID="{C7BEE994-3C5F-49D4-B690-77AFACB8AF17}" presName="rect2" presStyleLbl="alignAcc1" presStyleIdx="1" presStyleCnt="3"/>
      <dgm:spPr/>
      <dgm:t>
        <a:bodyPr/>
        <a:lstStyle/>
        <a:p>
          <a:endParaRPr lang="zh-CN" altLang="en-US"/>
        </a:p>
      </dgm:t>
    </dgm:pt>
    <dgm:pt modelId="{38895AAF-4060-4F2E-8BFA-4EE9ECA79B68}" type="pres">
      <dgm:prSet presAssocID="{CD2DC7EE-4F1C-464B-80AC-013534709CE5}" presName="vertSpace3" presStyleLbl="node1" presStyleIdx="1" presStyleCnt="3"/>
      <dgm:spPr/>
    </dgm:pt>
    <dgm:pt modelId="{54EF28E9-41D0-456A-9AEA-FF3026029BC1}" type="pres">
      <dgm:prSet presAssocID="{CD2DC7EE-4F1C-464B-80AC-013534709CE5}" presName="circle3" presStyleLbl="node1" presStyleIdx="2" presStyleCnt="3"/>
      <dgm:spPr/>
    </dgm:pt>
    <dgm:pt modelId="{A3C73CE2-B059-4DC5-84F2-DE3017A7633A}" type="pres">
      <dgm:prSet presAssocID="{CD2DC7EE-4F1C-464B-80AC-013534709CE5}" presName="rect3" presStyleLbl="alignAcc1" presStyleIdx="2" presStyleCnt="3"/>
      <dgm:spPr/>
      <dgm:t>
        <a:bodyPr/>
        <a:lstStyle/>
        <a:p>
          <a:endParaRPr lang="zh-CN" altLang="en-US"/>
        </a:p>
      </dgm:t>
    </dgm:pt>
    <dgm:pt modelId="{8DF7917A-8A44-4DEC-8D1D-0F974107B25B}" type="pres">
      <dgm:prSet presAssocID="{6C8B0A5D-0CCA-4EED-905B-45CAC7AEAE80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BFFEF4-11D5-4257-A77A-29087FB279A8}" type="pres">
      <dgm:prSet presAssocID="{C7BEE994-3C5F-49D4-B690-77AFACB8AF17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3B3C8C-7EA9-4ABD-B521-EFFF01179A8E}" type="pres">
      <dgm:prSet presAssocID="{CD2DC7EE-4F1C-464B-80AC-013534709CE5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499FE6-151A-4218-8521-090630B76B53}" type="presOf" srcId="{6C8B0A5D-0CCA-4EED-905B-45CAC7AEAE80}" destId="{B830C911-2661-4B28-9505-5FE4BB93A06A}" srcOrd="0" destOrd="0" presId="urn:microsoft.com/office/officeart/2005/8/layout/target3"/>
    <dgm:cxn modelId="{EBE7E781-3A06-41CF-8307-2D7BB0A5D183}" type="presOf" srcId="{C7BEE994-3C5F-49D4-B690-77AFACB8AF17}" destId="{93BFFEF4-11D5-4257-A77A-29087FB279A8}" srcOrd="1" destOrd="0" presId="urn:microsoft.com/office/officeart/2005/8/layout/target3"/>
    <dgm:cxn modelId="{D60622FD-203B-4EC8-AD1D-9D11E9D075A1}" srcId="{41D0E4EF-9C20-42EC-B426-D321B2339E4B}" destId="{6C8B0A5D-0CCA-4EED-905B-45CAC7AEAE80}" srcOrd="0" destOrd="0" parTransId="{22AF4B50-5DBC-4BAB-B26B-3621BA196A0A}" sibTransId="{0F61F22D-FCA0-40EF-85F9-63F77436373F}"/>
    <dgm:cxn modelId="{D98F724E-2340-48A5-A208-54D1685458A3}" type="presOf" srcId="{CD2DC7EE-4F1C-464B-80AC-013534709CE5}" destId="{A3C73CE2-B059-4DC5-84F2-DE3017A7633A}" srcOrd="0" destOrd="0" presId="urn:microsoft.com/office/officeart/2005/8/layout/target3"/>
    <dgm:cxn modelId="{196C2B5A-5061-4484-962E-06B744EFE3A1}" type="presOf" srcId="{41D0E4EF-9C20-42EC-B426-D321B2339E4B}" destId="{3C230482-DDE2-4E2C-BF64-CFF1493AD209}" srcOrd="0" destOrd="0" presId="urn:microsoft.com/office/officeart/2005/8/layout/target3"/>
    <dgm:cxn modelId="{24134D2B-F60B-4112-A07F-902E0D403BB7}" srcId="{41D0E4EF-9C20-42EC-B426-D321B2339E4B}" destId="{C7BEE994-3C5F-49D4-B690-77AFACB8AF17}" srcOrd="1" destOrd="0" parTransId="{0BA0D790-ABC3-4FA1-9FEC-E26A4DD717FC}" sibTransId="{975A5BF0-32BF-4011-A174-5D69069B9E2F}"/>
    <dgm:cxn modelId="{9C7D537B-0346-4C47-BEAE-A90CC525B412}" type="presOf" srcId="{6C8B0A5D-0CCA-4EED-905B-45CAC7AEAE80}" destId="{8DF7917A-8A44-4DEC-8D1D-0F974107B25B}" srcOrd="1" destOrd="0" presId="urn:microsoft.com/office/officeart/2005/8/layout/target3"/>
    <dgm:cxn modelId="{5580D747-48C7-46C5-91FF-25265B07852A}" srcId="{41D0E4EF-9C20-42EC-B426-D321B2339E4B}" destId="{CD2DC7EE-4F1C-464B-80AC-013534709CE5}" srcOrd="2" destOrd="0" parTransId="{E6FFE5D3-2F0A-403D-8CF7-A7E434896CD0}" sibTransId="{8E6F8767-20C4-4F25-8B63-3A95423D6B1A}"/>
    <dgm:cxn modelId="{5A31A6C8-6179-4D48-B667-D1C0542F9F31}" type="presOf" srcId="{C7BEE994-3C5F-49D4-B690-77AFACB8AF17}" destId="{0CBF650C-4569-47A0-A101-3A70E8ECE5B4}" srcOrd="0" destOrd="0" presId="urn:microsoft.com/office/officeart/2005/8/layout/target3"/>
    <dgm:cxn modelId="{FC335D8E-8ED2-4938-98BB-864BEE5B9AD8}" type="presOf" srcId="{CD2DC7EE-4F1C-464B-80AC-013534709CE5}" destId="{863B3C8C-7EA9-4ABD-B521-EFFF01179A8E}" srcOrd="1" destOrd="0" presId="urn:microsoft.com/office/officeart/2005/8/layout/target3"/>
    <dgm:cxn modelId="{DC6D08CC-D7CB-40D6-875B-A6462DAE1133}" type="presParOf" srcId="{3C230482-DDE2-4E2C-BF64-CFF1493AD209}" destId="{0E19A36C-873B-478F-896A-75B19483BD27}" srcOrd="0" destOrd="0" presId="urn:microsoft.com/office/officeart/2005/8/layout/target3"/>
    <dgm:cxn modelId="{1983D53B-28CE-4F7F-B5D6-69A268679967}" type="presParOf" srcId="{3C230482-DDE2-4E2C-BF64-CFF1493AD209}" destId="{E5CF18CF-A814-4DCC-9F08-CDC58CB42E43}" srcOrd="1" destOrd="0" presId="urn:microsoft.com/office/officeart/2005/8/layout/target3"/>
    <dgm:cxn modelId="{385D1DD4-82FC-4D09-8CD3-4A510D2F0026}" type="presParOf" srcId="{3C230482-DDE2-4E2C-BF64-CFF1493AD209}" destId="{B830C911-2661-4B28-9505-5FE4BB93A06A}" srcOrd="2" destOrd="0" presId="urn:microsoft.com/office/officeart/2005/8/layout/target3"/>
    <dgm:cxn modelId="{5FCAB3C7-F3DC-47A1-A828-2B1E7209328E}" type="presParOf" srcId="{3C230482-DDE2-4E2C-BF64-CFF1493AD209}" destId="{24CF3D69-671F-447E-BA95-E19721943F99}" srcOrd="3" destOrd="0" presId="urn:microsoft.com/office/officeart/2005/8/layout/target3"/>
    <dgm:cxn modelId="{2510B7CF-B0FC-4D2B-8FDA-5F4A0ED2858B}" type="presParOf" srcId="{3C230482-DDE2-4E2C-BF64-CFF1493AD209}" destId="{43A30DD2-036F-4A8A-A6D8-2DED7F90AE93}" srcOrd="4" destOrd="0" presId="urn:microsoft.com/office/officeart/2005/8/layout/target3"/>
    <dgm:cxn modelId="{8F947D37-93A7-4FAD-979E-ACE4BDAF4B1C}" type="presParOf" srcId="{3C230482-DDE2-4E2C-BF64-CFF1493AD209}" destId="{0CBF650C-4569-47A0-A101-3A70E8ECE5B4}" srcOrd="5" destOrd="0" presId="urn:microsoft.com/office/officeart/2005/8/layout/target3"/>
    <dgm:cxn modelId="{443D126B-0813-4A1A-8E22-DB6B37689DF4}" type="presParOf" srcId="{3C230482-DDE2-4E2C-BF64-CFF1493AD209}" destId="{38895AAF-4060-4F2E-8BFA-4EE9ECA79B68}" srcOrd="6" destOrd="0" presId="urn:microsoft.com/office/officeart/2005/8/layout/target3"/>
    <dgm:cxn modelId="{A142021B-6DEF-441D-8F9D-E32A1BB46C96}" type="presParOf" srcId="{3C230482-DDE2-4E2C-BF64-CFF1493AD209}" destId="{54EF28E9-41D0-456A-9AEA-FF3026029BC1}" srcOrd="7" destOrd="0" presId="urn:microsoft.com/office/officeart/2005/8/layout/target3"/>
    <dgm:cxn modelId="{60B24E97-0C34-436F-855D-FD292F10C31A}" type="presParOf" srcId="{3C230482-DDE2-4E2C-BF64-CFF1493AD209}" destId="{A3C73CE2-B059-4DC5-84F2-DE3017A7633A}" srcOrd="8" destOrd="0" presId="urn:microsoft.com/office/officeart/2005/8/layout/target3"/>
    <dgm:cxn modelId="{A22755FA-54F1-488F-8D4F-B9977DD92569}" type="presParOf" srcId="{3C230482-DDE2-4E2C-BF64-CFF1493AD209}" destId="{8DF7917A-8A44-4DEC-8D1D-0F974107B25B}" srcOrd="9" destOrd="0" presId="urn:microsoft.com/office/officeart/2005/8/layout/target3"/>
    <dgm:cxn modelId="{0B70649B-C2C3-4091-9FF7-C29B7E577312}" type="presParOf" srcId="{3C230482-DDE2-4E2C-BF64-CFF1493AD209}" destId="{93BFFEF4-11D5-4257-A77A-29087FB279A8}" srcOrd="10" destOrd="0" presId="urn:microsoft.com/office/officeart/2005/8/layout/target3"/>
    <dgm:cxn modelId="{593094D5-C246-4F0F-A6D7-817D3B3E1D7E}" type="presParOf" srcId="{3C230482-DDE2-4E2C-BF64-CFF1493AD209}" destId="{863B3C8C-7EA9-4ABD-B521-EFFF01179A8E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3B5B2E3-D3C8-4506-85BA-F5E2C59A093C}" type="doc">
      <dgm:prSet loTypeId="urn:microsoft.com/office/officeart/2005/8/layout/target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09D61CC-DA78-4EFB-B661-42F6A115E483}">
      <dgm:prSet/>
      <dgm:spPr/>
      <dgm:t>
        <a:bodyPr/>
        <a:lstStyle/>
        <a:p>
          <a:pPr algn="l" rtl="0"/>
          <a:r>
            <a:rPr lang="zh-CN" altLang="en-US" dirty="0" smtClean="0"/>
            <a:t>芯片相关专利：</a:t>
          </a:r>
          <a:r>
            <a:rPr lang="zh-CN" dirty="0" smtClean="0"/>
            <a:t>一种基于</a:t>
          </a:r>
          <a:r>
            <a:rPr lang="en-US" dirty="0" smtClean="0"/>
            <a:t>YUV</a:t>
          </a:r>
          <a:r>
            <a:rPr lang="zh-CN" dirty="0" smtClean="0"/>
            <a:t>颜色空间的高动态范围（</a:t>
          </a:r>
          <a:r>
            <a:rPr lang="en-US" dirty="0" smtClean="0"/>
            <a:t>HDR</a:t>
          </a:r>
          <a:r>
            <a:rPr lang="zh-CN" dirty="0" smtClean="0"/>
            <a:t>）图像快速生成方法</a:t>
          </a:r>
          <a:r>
            <a:rPr lang="en-US" dirty="0" smtClean="0"/>
            <a:t>. </a:t>
          </a:r>
          <a:r>
            <a:rPr lang="zh-CN" dirty="0" smtClean="0"/>
            <a:t>张锦涛</a:t>
          </a:r>
          <a:r>
            <a:rPr lang="en-US" dirty="0" smtClean="0"/>
            <a:t>,</a:t>
          </a:r>
          <a:r>
            <a:rPr lang="zh-CN" dirty="0" smtClean="0"/>
            <a:t>洪明</a:t>
          </a:r>
          <a:r>
            <a:rPr lang="en-US" dirty="0" smtClean="0"/>
            <a:t>,</a:t>
          </a:r>
          <a:r>
            <a:rPr lang="zh-CN" dirty="0" smtClean="0"/>
            <a:t>王赛</a:t>
          </a:r>
          <a:endParaRPr lang="zh-CN" dirty="0"/>
        </a:p>
      </dgm:t>
    </dgm:pt>
    <dgm:pt modelId="{72B5D2EA-DEFA-449D-8526-7192014F3114}" type="parTrans" cxnId="{5F6DE59D-EE85-4D2D-A7F7-54887B3813B7}">
      <dgm:prSet/>
      <dgm:spPr/>
      <dgm:t>
        <a:bodyPr/>
        <a:lstStyle/>
        <a:p>
          <a:endParaRPr lang="zh-CN" altLang="en-US"/>
        </a:p>
      </dgm:t>
    </dgm:pt>
    <dgm:pt modelId="{63B3C810-B724-435D-9771-203B3D90F023}" type="sibTrans" cxnId="{5F6DE59D-EE85-4D2D-A7F7-54887B3813B7}">
      <dgm:prSet/>
      <dgm:spPr/>
      <dgm:t>
        <a:bodyPr/>
        <a:lstStyle/>
        <a:p>
          <a:endParaRPr lang="zh-CN" altLang="en-US"/>
        </a:p>
      </dgm:t>
    </dgm:pt>
    <dgm:pt modelId="{95697B96-7757-4CB1-8DCF-8C576D8EA1EF}">
      <dgm:prSet/>
      <dgm:spPr/>
      <dgm:t>
        <a:bodyPr/>
        <a:lstStyle/>
        <a:p>
          <a:pPr algn="l" rtl="0"/>
          <a:r>
            <a:rPr lang="zh-CN" altLang="en-US" dirty="0" smtClean="0"/>
            <a:t>芯片相关专利：</a:t>
          </a:r>
          <a:r>
            <a:rPr lang="zh-CN" dirty="0" smtClean="0"/>
            <a:t>一种改进的细节增强的多曝光融合方法</a:t>
          </a:r>
          <a:r>
            <a:rPr lang="en-US" dirty="0" smtClean="0"/>
            <a:t>. </a:t>
          </a:r>
          <a:r>
            <a:rPr lang="zh-CN" dirty="0" smtClean="0"/>
            <a:t>张锦涛</a:t>
          </a:r>
          <a:endParaRPr lang="zh-CN" dirty="0"/>
        </a:p>
      </dgm:t>
    </dgm:pt>
    <dgm:pt modelId="{BA51786E-BC2D-41DA-8D44-53360BB9D808}" type="parTrans" cxnId="{57D3E9C7-9AC6-4F1E-880A-FF2910DB905F}">
      <dgm:prSet/>
      <dgm:spPr/>
      <dgm:t>
        <a:bodyPr/>
        <a:lstStyle/>
        <a:p>
          <a:endParaRPr lang="zh-CN" altLang="en-US"/>
        </a:p>
      </dgm:t>
    </dgm:pt>
    <dgm:pt modelId="{A80E3F26-A79E-490B-9F25-A03729879375}" type="sibTrans" cxnId="{57D3E9C7-9AC6-4F1E-880A-FF2910DB905F}">
      <dgm:prSet/>
      <dgm:spPr/>
      <dgm:t>
        <a:bodyPr/>
        <a:lstStyle/>
        <a:p>
          <a:endParaRPr lang="zh-CN" altLang="en-US"/>
        </a:p>
      </dgm:t>
    </dgm:pt>
    <dgm:pt modelId="{22D78392-2CDF-4DAE-94E8-57C3C3C1426D}" type="pres">
      <dgm:prSet presAssocID="{F3B5B2E3-D3C8-4506-85BA-F5E2C59A093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DA727E-01E2-47AA-B81B-300B9604DC0A}" type="pres">
      <dgm:prSet presAssocID="{809D61CC-DA78-4EFB-B661-42F6A115E483}" presName="circle1" presStyleLbl="node1" presStyleIdx="0" presStyleCnt="2"/>
      <dgm:spPr/>
    </dgm:pt>
    <dgm:pt modelId="{9A28F947-F30F-4568-9E3C-58C634FBD898}" type="pres">
      <dgm:prSet presAssocID="{809D61CC-DA78-4EFB-B661-42F6A115E483}" presName="space" presStyleCnt="0"/>
      <dgm:spPr/>
    </dgm:pt>
    <dgm:pt modelId="{05281207-ADF9-46F7-BB01-F33FCD311DDD}" type="pres">
      <dgm:prSet presAssocID="{809D61CC-DA78-4EFB-B661-42F6A115E483}" presName="rect1" presStyleLbl="alignAcc1" presStyleIdx="0" presStyleCnt="2"/>
      <dgm:spPr/>
      <dgm:t>
        <a:bodyPr/>
        <a:lstStyle/>
        <a:p>
          <a:endParaRPr lang="zh-CN" altLang="en-US"/>
        </a:p>
      </dgm:t>
    </dgm:pt>
    <dgm:pt modelId="{E4980AF3-BD4D-4E4F-8902-8F86BC377448}" type="pres">
      <dgm:prSet presAssocID="{95697B96-7757-4CB1-8DCF-8C576D8EA1EF}" presName="vertSpace2" presStyleLbl="node1" presStyleIdx="0" presStyleCnt="2"/>
      <dgm:spPr/>
    </dgm:pt>
    <dgm:pt modelId="{7D22158A-B85D-46EF-B255-57DA60B24D02}" type="pres">
      <dgm:prSet presAssocID="{95697B96-7757-4CB1-8DCF-8C576D8EA1EF}" presName="circle2" presStyleLbl="node1" presStyleIdx="1" presStyleCnt="2"/>
      <dgm:spPr/>
    </dgm:pt>
    <dgm:pt modelId="{C96C68AD-EE97-40D8-98C1-86C2B8C4BD37}" type="pres">
      <dgm:prSet presAssocID="{95697B96-7757-4CB1-8DCF-8C576D8EA1EF}" presName="rect2" presStyleLbl="alignAcc1" presStyleIdx="1" presStyleCnt="2"/>
      <dgm:spPr/>
      <dgm:t>
        <a:bodyPr/>
        <a:lstStyle/>
        <a:p>
          <a:endParaRPr lang="zh-CN" altLang="en-US"/>
        </a:p>
      </dgm:t>
    </dgm:pt>
    <dgm:pt modelId="{B5E90D3C-AB94-4066-82FE-07B9D2F2808D}" type="pres">
      <dgm:prSet presAssocID="{809D61CC-DA78-4EFB-B661-42F6A115E483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2AA8D5-5484-44F4-8CA8-27D4918277DB}" type="pres">
      <dgm:prSet presAssocID="{95697B96-7757-4CB1-8DCF-8C576D8EA1EF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D8F0C63-8DDE-4F71-BB61-922434D565D0}" type="presOf" srcId="{95697B96-7757-4CB1-8DCF-8C576D8EA1EF}" destId="{C96C68AD-EE97-40D8-98C1-86C2B8C4BD37}" srcOrd="0" destOrd="0" presId="urn:microsoft.com/office/officeart/2005/8/layout/target3"/>
    <dgm:cxn modelId="{5A2BFDDE-CF7F-413E-8B94-EFE9BB37057D}" type="presOf" srcId="{95697B96-7757-4CB1-8DCF-8C576D8EA1EF}" destId="{262AA8D5-5484-44F4-8CA8-27D4918277DB}" srcOrd="1" destOrd="0" presId="urn:microsoft.com/office/officeart/2005/8/layout/target3"/>
    <dgm:cxn modelId="{9844DB84-7CBC-44FD-8A57-2183E23898F3}" type="presOf" srcId="{F3B5B2E3-D3C8-4506-85BA-F5E2C59A093C}" destId="{22D78392-2CDF-4DAE-94E8-57C3C3C1426D}" srcOrd="0" destOrd="0" presId="urn:microsoft.com/office/officeart/2005/8/layout/target3"/>
    <dgm:cxn modelId="{5F6DE59D-EE85-4D2D-A7F7-54887B3813B7}" srcId="{F3B5B2E3-D3C8-4506-85BA-F5E2C59A093C}" destId="{809D61CC-DA78-4EFB-B661-42F6A115E483}" srcOrd="0" destOrd="0" parTransId="{72B5D2EA-DEFA-449D-8526-7192014F3114}" sibTransId="{63B3C810-B724-435D-9771-203B3D90F023}"/>
    <dgm:cxn modelId="{797A18AE-B3C6-478A-8766-564E2062A4E3}" type="presOf" srcId="{809D61CC-DA78-4EFB-B661-42F6A115E483}" destId="{05281207-ADF9-46F7-BB01-F33FCD311DDD}" srcOrd="0" destOrd="0" presId="urn:microsoft.com/office/officeart/2005/8/layout/target3"/>
    <dgm:cxn modelId="{57D3E9C7-9AC6-4F1E-880A-FF2910DB905F}" srcId="{F3B5B2E3-D3C8-4506-85BA-F5E2C59A093C}" destId="{95697B96-7757-4CB1-8DCF-8C576D8EA1EF}" srcOrd="1" destOrd="0" parTransId="{BA51786E-BC2D-41DA-8D44-53360BB9D808}" sibTransId="{A80E3F26-A79E-490B-9F25-A03729879375}"/>
    <dgm:cxn modelId="{FABA1345-775B-4728-AE5F-92B9506DD065}" type="presOf" srcId="{809D61CC-DA78-4EFB-B661-42F6A115E483}" destId="{B5E90D3C-AB94-4066-82FE-07B9D2F2808D}" srcOrd="1" destOrd="0" presId="urn:microsoft.com/office/officeart/2005/8/layout/target3"/>
    <dgm:cxn modelId="{984EC551-F680-42B2-8092-088BF1339083}" type="presParOf" srcId="{22D78392-2CDF-4DAE-94E8-57C3C3C1426D}" destId="{C7DA727E-01E2-47AA-B81B-300B9604DC0A}" srcOrd="0" destOrd="0" presId="urn:microsoft.com/office/officeart/2005/8/layout/target3"/>
    <dgm:cxn modelId="{EDE92C50-AF67-407B-8962-D99A7F3443BB}" type="presParOf" srcId="{22D78392-2CDF-4DAE-94E8-57C3C3C1426D}" destId="{9A28F947-F30F-4568-9E3C-58C634FBD898}" srcOrd="1" destOrd="0" presId="urn:microsoft.com/office/officeart/2005/8/layout/target3"/>
    <dgm:cxn modelId="{51DCE219-AC12-46FA-BBD8-49A5C54B4565}" type="presParOf" srcId="{22D78392-2CDF-4DAE-94E8-57C3C3C1426D}" destId="{05281207-ADF9-46F7-BB01-F33FCD311DDD}" srcOrd="2" destOrd="0" presId="urn:microsoft.com/office/officeart/2005/8/layout/target3"/>
    <dgm:cxn modelId="{B6C4EBD8-B961-4097-A310-5023431ADC0E}" type="presParOf" srcId="{22D78392-2CDF-4DAE-94E8-57C3C3C1426D}" destId="{E4980AF3-BD4D-4E4F-8902-8F86BC377448}" srcOrd="3" destOrd="0" presId="urn:microsoft.com/office/officeart/2005/8/layout/target3"/>
    <dgm:cxn modelId="{7236DA71-BA2A-49C1-9D59-EC68CBE7EAB6}" type="presParOf" srcId="{22D78392-2CDF-4DAE-94E8-57C3C3C1426D}" destId="{7D22158A-B85D-46EF-B255-57DA60B24D02}" srcOrd="4" destOrd="0" presId="urn:microsoft.com/office/officeart/2005/8/layout/target3"/>
    <dgm:cxn modelId="{BB8DB792-36A6-463B-98F3-BBAF4E81DE31}" type="presParOf" srcId="{22D78392-2CDF-4DAE-94E8-57C3C3C1426D}" destId="{C96C68AD-EE97-40D8-98C1-86C2B8C4BD37}" srcOrd="5" destOrd="0" presId="urn:microsoft.com/office/officeart/2005/8/layout/target3"/>
    <dgm:cxn modelId="{6A7EAC18-B0C8-4410-A225-CAE5A947FE88}" type="presParOf" srcId="{22D78392-2CDF-4DAE-94E8-57C3C3C1426D}" destId="{B5E90D3C-AB94-4066-82FE-07B9D2F2808D}" srcOrd="6" destOrd="0" presId="urn:microsoft.com/office/officeart/2005/8/layout/target3"/>
    <dgm:cxn modelId="{F8BE2E94-30DF-461C-8A29-F32ACE999F43}" type="presParOf" srcId="{22D78392-2CDF-4DAE-94E8-57C3C3C1426D}" destId="{262AA8D5-5484-44F4-8CA8-27D4918277DB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E472D3C-2279-436B-83AE-CF267EE130C6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7419F8A4-A6F7-4D0A-B389-D60F63AAAD3F}" type="pres">
      <dgm:prSet presAssocID="{AE472D3C-2279-436B-83AE-CF267EE130C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192448-FFF0-4E15-9B40-032DDE389B82}" type="presOf" srcId="{AE472D3C-2279-436B-83AE-CF267EE130C6}" destId="{7419F8A4-A6F7-4D0A-B389-D60F63AAAD3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F3B5B2E3-D3C8-4506-85BA-F5E2C59A093C}" type="doc">
      <dgm:prSet loTypeId="urn:microsoft.com/office/officeart/2005/8/layout/target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09D61CC-DA78-4EFB-B661-42F6A115E483}">
      <dgm:prSet/>
      <dgm:spPr/>
      <dgm:t>
        <a:bodyPr/>
        <a:lstStyle/>
        <a:p>
          <a:pPr algn="l" rtl="0"/>
          <a:r>
            <a:rPr lang="zh-CN" altLang="en-US" dirty="0" smtClean="0"/>
            <a:t>一种基于自适应窗口的高清视频实时全局运动估计方法</a:t>
          </a:r>
          <a:r>
            <a:rPr lang="en-US" dirty="0" smtClean="0"/>
            <a:t>. </a:t>
          </a:r>
          <a:r>
            <a:rPr lang="zh-CN" dirty="0" smtClean="0"/>
            <a:t>张锦涛</a:t>
          </a:r>
          <a:r>
            <a:rPr lang="en-US" altLang="zh-CN" dirty="0" smtClean="0"/>
            <a:t>				</a:t>
          </a:r>
          <a:r>
            <a:rPr lang="zh-CN" altLang="en-US" dirty="0" smtClean="0"/>
            <a:t>已提交</a:t>
          </a:r>
          <a:endParaRPr lang="zh-CN" dirty="0"/>
        </a:p>
      </dgm:t>
    </dgm:pt>
    <dgm:pt modelId="{72B5D2EA-DEFA-449D-8526-7192014F3114}" type="parTrans" cxnId="{5F6DE59D-EE85-4D2D-A7F7-54887B3813B7}">
      <dgm:prSet/>
      <dgm:spPr/>
      <dgm:t>
        <a:bodyPr/>
        <a:lstStyle/>
        <a:p>
          <a:endParaRPr lang="zh-CN" altLang="en-US"/>
        </a:p>
      </dgm:t>
    </dgm:pt>
    <dgm:pt modelId="{63B3C810-B724-435D-9771-203B3D90F023}" type="sibTrans" cxnId="{5F6DE59D-EE85-4D2D-A7F7-54887B3813B7}">
      <dgm:prSet/>
      <dgm:spPr/>
      <dgm:t>
        <a:bodyPr/>
        <a:lstStyle/>
        <a:p>
          <a:endParaRPr lang="zh-CN" altLang="en-US"/>
        </a:p>
      </dgm:t>
    </dgm:pt>
    <dgm:pt modelId="{95697B96-7757-4CB1-8DCF-8C576D8EA1EF}">
      <dgm:prSet/>
      <dgm:spPr/>
      <dgm:t>
        <a:bodyPr/>
        <a:lstStyle/>
        <a:p>
          <a:pPr algn="l" rtl="0"/>
          <a:r>
            <a:rPr lang="zh-CN" altLang="en-US" dirty="0" smtClean="0"/>
            <a:t>一种基于改进</a:t>
          </a:r>
          <a:r>
            <a:rPr lang="en-US" altLang="en-US" dirty="0" smtClean="0"/>
            <a:t>LK</a:t>
          </a:r>
          <a:r>
            <a:rPr lang="zh-CN" altLang="en-US" dirty="0" smtClean="0"/>
            <a:t>光流跟踪的嵌入式平台实时电子稳像方法</a:t>
          </a:r>
          <a:r>
            <a:rPr lang="en-US" altLang="zh-CN" dirty="0" smtClean="0"/>
            <a:t>. </a:t>
          </a:r>
          <a:r>
            <a:rPr lang="zh-CN" altLang="en-US" dirty="0" smtClean="0"/>
            <a:t>张锦涛，林楠，王赛   </a:t>
          </a:r>
          <a:r>
            <a:rPr lang="en-US" altLang="zh-CN" dirty="0" smtClean="0"/>
            <a:t>	</a:t>
          </a:r>
          <a:r>
            <a:rPr lang="zh-CN" altLang="en-US" dirty="0" smtClean="0"/>
            <a:t>已提交</a:t>
          </a:r>
          <a:endParaRPr lang="zh-CN" dirty="0"/>
        </a:p>
      </dgm:t>
    </dgm:pt>
    <dgm:pt modelId="{BA51786E-BC2D-41DA-8D44-53360BB9D808}" type="parTrans" cxnId="{57D3E9C7-9AC6-4F1E-880A-FF2910DB905F}">
      <dgm:prSet/>
      <dgm:spPr/>
      <dgm:t>
        <a:bodyPr/>
        <a:lstStyle/>
        <a:p>
          <a:endParaRPr lang="zh-CN" altLang="en-US"/>
        </a:p>
      </dgm:t>
    </dgm:pt>
    <dgm:pt modelId="{A80E3F26-A79E-490B-9F25-A03729879375}" type="sibTrans" cxnId="{57D3E9C7-9AC6-4F1E-880A-FF2910DB905F}">
      <dgm:prSet/>
      <dgm:spPr/>
      <dgm:t>
        <a:bodyPr/>
        <a:lstStyle/>
        <a:p>
          <a:endParaRPr lang="zh-CN" altLang="en-US"/>
        </a:p>
      </dgm:t>
    </dgm:pt>
    <dgm:pt modelId="{22D78392-2CDF-4DAE-94E8-57C3C3C1426D}" type="pres">
      <dgm:prSet presAssocID="{F3B5B2E3-D3C8-4506-85BA-F5E2C59A093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DA727E-01E2-47AA-B81B-300B9604DC0A}" type="pres">
      <dgm:prSet presAssocID="{809D61CC-DA78-4EFB-B661-42F6A115E483}" presName="circle1" presStyleLbl="node1" presStyleIdx="0" presStyleCnt="2"/>
      <dgm:spPr/>
    </dgm:pt>
    <dgm:pt modelId="{9A28F947-F30F-4568-9E3C-58C634FBD898}" type="pres">
      <dgm:prSet presAssocID="{809D61CC-DA78-4EFB-B661-42F6A115E483}" presName="space" presStyleCnt="0"/>
      <dgm:spPr/>
    </dgm:pt>
    <dgm:pt modelId="{05281207-ADF9-46F7-BB01-F33FCD311DDD}" type="pres">
      <dgm:prSet presAssocID="{809D61CC-DA78-4EFB-B661-42F6A115E483}" presName="rect1" presStyleLbl="alignAcc1" presStyleIdx="0" presStyleCnt="2"/>
      <dgm:spPr/>
      <dgm:t>
        <a:bodyPr/>
        <a:lstStyle/>
        <a:p>
          <a:endParaRPr lang="zh-CN" altLang="en-US"/>
        </a:p>
      </dgm:t>
    </dgm:pt>
    <dgm:pt modelId="{E4980AF3-BD4D-4E4F-8902-8F86BC377448}" type="pres">
      <dgm:prSet presAssocID="{95697B96-7757-4CB1-8DCF-8C576D8EA1EF}" presName="vertSpace2" presStyleLbl="node1" presStyleIdx="0" presStyleCnt="2"/>
      <dgm:spPr/>
    </dgm:pt>
    <dgm:pt modelId="{7D22158A-B85D-46EF-B255-57DA60B24D02}" type="pres">
      <dgm:prSet presAssocID="{95697B96-7757-4CB1-8DCF-8C576D8EA1EF}" presName="circle2" presStyleLbl="node1" presStyleIdx="1" presStyleCnt="2"/>
      <dgm:spPr/>
    </dgm:pt>
    <dgm:pt modelId="{C96C68AD-EE97-40D8-98C1-86C2B8C4BD37}" type="pres">
      <dgm:prSet presAssocID="{95697B96-7757-4CB1-8DCF-8C576D8EA1EF}" presName="rect2" presStyleLbl="alignAcc1" presStyleIdx="1" presStyleCnt="2"/>
      <dgm:spPr/>
      <dgm:t>
        <a:bodyPr/>
        <a:lstStyle/>
        <a:p>
          <a:endParaRPr lang="zh-CN" altLang="en-US"/>
        </a:p>
      </dgm:t>
    </dgm:pt>
    <dgm:pt modelId="{B5E90D3C-AB94-4066-82FE-07B9D2F2808D}" type="pres">
      <dgm:prSet presAssocID="{809D61CC-DA78-4EFB-B661-42F6A115E483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2AA8D5-5484-44F4-8CA8-27D4918277DB}" type="pres">
      <dgm:prSet presAssocID="{95697B96-7757-4CB1-8DCF-8C576D8EA1EF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A39EBAF-5442-4862-8AE2-3C9068AB4C60}" type="presOf" srcId="{95697B96-7757-4CB1-8DCF-8C576D8EA1EF}" destId="{262AA8D5-5484-44F4-8CA8-27D4918277DB}" srcOrd="1" destOrd="0" presId="urn:microsoft.com/office/officeart/2005/8/layout/target3"/>
    <dgm:cxn modelId="{51ADE157-7E93-453F-8542-9EF8C534F6B2}" type="presOf" srcId="{809D61CC-DA78-4EFB-B661-42F6A115E483}" destId="{B5E90D3C-AB94-4066-82FE-07B9D2F2808D}" srcOrd="1" destOrd="0" presId="urn:microsoft.com/office/officeart/2005/8/layout/target3"/>
    <dgm:cxn modelId="{98B93437-BBC5-4442-853C-279EC7E4404A}" type="presOf" srcId="{809D61CC-DA78-4EFB-B661-42F6A115E483}" destId="{05281207-ADF9-46F7-BB01-F33FCD311DDD}" srcOrd="0" destOrd="0" presId="urn:microsoft.com/office/officeart/2005/8/layout/target3"/>
    <dgm:cxn modelId="{5F6DE59D-EE85-4D2D-A7F7-54887B3813B7}" srcId="{F3B5B2E3-D3C8-4506-85BA-F5E2C59A093C}" destId="{809D61CC-DA78-4EFB-B661-42F6A115E483}" srcOrd="0" destOrd="0" parTransId="{72B5D2EA-DEFA-449D-8526-7192014F3114}" sibTransId="{63B3C810-B724-435D-9771-203B3D90F023}"/>
    <dgm:cxn modelId="{791631F7-F58D-41DA-8D91-BB6141B7B4DB}" type="presOf" srcId="{95697B96-7757-4CB1-8DCF-8C576D8EA1EF}" destId="{C96C68AD-EE97-40D8-98C1-86C2B8C4BD37}" srcOrd="0" destOrd="0" presId="urn:microsoft.com/office/officeart/2005/8/layout/target3"/>
    <dgm:cxn modelId="{57D3E9C7-9AC6-4F1E-880A-FF2910DB905F}" srcId="{F3B5B2E3-D3C8-4506-85BA-F5E2C59A093C}" destId="{95697B96-7757-4CB1-8DCF-8C576D8EA1EF}" srcOrd="1" destOrd="0" parTransId="{BA51786E-BC2D-41DA-8D44-53360BB9D808}" sibTransId="{A80E3F26-A79E-490B-9F25-A03729879375}"/>
    <dgm:cxn modelId="{A164D41D-E228-420C-91C4-860BEBF71EE7}" type="presOf" srcId="{F3B5B2E3-D3C8-4506-85BA-F5E2C59A093C}" destId="{22D78392-2CDF-4DAE-94E8-57C3C3C1426D}" srcOrd="0" destOrd="0" presId="urn:microsoft.com/office/officeart/2005/8/layout/target3"/>
    <dgm:cxn modelId="{9EE475D0-DC18-4687-816C-534D7FDEE375}" type="presParOf" srcId="{22D78392-2CDF-4DAE-94E8-57C3C3C1426D}" destId="{C7DA727E-01E2-47AA-B81B-300B9604DC0A}" srcOrd="0" destOrd="0" presId="urn:microsoft.com/office/officeart/2005/8/layout/target3"/>
    <dgm:cxn modelId="{5BFDAF33-5B21-4F4C-867F-F4F8AE320A28}" type="presParOf" srcId="{22D78392-2CDF-4DAE-94E8-57C3C3C1426D}" destId="{9A28F947-F30F-4568-9E3C-58C634FBD898}" srcOrd="1" destOrd="0" presId="urn:microsoft.com/office/officeart/2005/8/layout/target3"/>
    <dgm:cxn modelId="{A41FD7E0-9857-425A-99A5-EAFC61B555B0}" type="presParOf" srcId="{22D78392-2CDF-4DAE-94E8-57C3C3C1426D}" destId="{05281207-ADF9-46F7-BB01-F33FCD311DDD}" srcOrd="2" destOrd="0" presId="urn:microsoft.com/office/officeart/2005/8/layout/target3"/>
    <dgm:cxn modelId="{D44FDAFE-81DB-4017-A25A-58913A138E8F}" type="presParOf" srcId="{22D78392-2CDF-4DAE-94E8-57C3C3C1426D}" destId="{E4980AF3-BD4D-4E4F-8902-8F86BC377448}" srcOrd="3" destOrd="0" presId="urn:microsoft.com/office/officeart/2005/8/layout/target3"/>
    <dgm:cxn modelId="{CDE10FC0-2A82-4ADE-9070-97AC6B879903}" type="presParOf" srcId="{22D78392-2CDF-4DAE-94E8-57C3C3C1426D}" destId="{7D22158A-B85D-46EF-B255-57DA60B24D02}" srcOrd="4" destOrd="0" presId="urn:microsoft.com/office/officeart/2005/8/layout/target3"/>
    <dgm:cxn modelId="{26108E98-DEBF-4B36-ACFD-D251FEE155BC}" type="presParOf" srcId="{22D78392-2CDF-4DAE-94E8-57C3C3C1426D}" destId="{C96C68AD-EE97-40D8-98C1-86C2B8C4BD37}" srcOrd="5" destOrd="0" presId="urn:microsoft.com/office/officeart/2005/8/layout/target3"/>
    <dgm:cxn modelId="{856940C0-7B6B-4772-9CB8-8FDDF1542B4B}" type="presParOf" srcId="{22D78392-2CDF-4DAE-94E8-57C3C3C1426D}" destId="{B5E90D3C-AB94-4066-82FE-07B9D2F2808D}" srcOrd="6" destOrd="0" presId="urn:microsoft.com/office/officeart/2005/8/layout/target3"/>
    <dgm:cxn modelId="{895CBE0C-D39B-46F8-9E59-7C7D72B3CE8E}" type="presParOf" srcId="{22D78392-2CDF-4DAE-94E8-57C3C3C1426D}" destId="{262AA8D5-5484-44F4-8CA8-27D4918277DB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E472D3C-2279-436B-83AE-CF267EE130C6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7419F8A4-A6F7-4D0A-B389-D60F63AAAD3F}" type="pres">
      <dgm:prSet presAssocID="{AE472D3C-2279-436B-83AE-CF267EE130C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F0D72F3-5272-4E7B-B674-B21FEFEE154C}" type="presOf" srcId="{AE472D3C-2279-436B-83AE-CF267EE130C6}" destId="{7419F8A4-A6F7-4D0A-B389-D60F63AAAD3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A7ED8BE-E592-48DB-AC04-B913C07E46C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D8D5D97-B67F-4C29-835A-59496B38DAE2}">
      <dgm:prSet/>
      <dgm:spPr/>
      <dgm:t>
        <a:bodyPr/>
        <a:lstStyle/>
        <a:p>
          <a:pPr rtl="0"/>
          <a:r>
            <a:rPr lang="zh-CN" dirty="0" smtClean="0"/>
            <a:t>自研</a:t>
          </a:r>
          <a:r>
            <a:rPr lang="en-US" altLang="zh-CN" dirty="0" smtClean="0"/>
            <a:t>Camera </a:t>
          </a:r>
          <a:r>
            <a:rPr lang="en-US" dirty="0" smtClean="0"/>
            <a:t>HDR</a:t>
          </a:r>
          <a:r>
            <a:rPr lang="zh-CN" dirty="0" smtClean="0"/>
            <a:t>方案</a:t>
          </a:r>
          <a:endParaRPr lang="zh-CN" dirty="0"/>
        </a:p>
      </dgm:t>
    </dgm:pt>
    <dgm:pt modelId="{FD29D264-57FD-48EE-9242-DD904B677E6F}" type="par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220E7825-EF55-4875-983A-72698B0F351E}" type="sib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BFE99C8A-1308-41DC-BB78-78CC0E76BF1D}">
      <dgm:prSet/>
      <dgm:spPr/>
      <dgm:t>
        <a:bodyPr/>
        <a:lstStyle/>
        <a:p>
          <a:pPr rtl="0"/>
          <a:r>
            <a:rPr lang="zh-CN" smtClean="0"/>
            <a:t>自研视频稳像方案</a:t>
          </a:r>
          <a:endParaRPr lang="zh-CN"/>
        </a:p>
      </dgm:t>
    </dgm:pt>
    <dgm:pt modelId="{6115FD2C-B15F-4764-AA4A-1CC6C31B267E}" type="par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2548B030-F9F6-4C6E-B848-B7A6DE175EB6}" type="sib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170ABF34-8178-4C96-AA0E-35933FAB863A}">
      <dgm:prSet/>
      <dgm:spPr/>
      <dgm:t>
        <a:bodyPr/>
        <a:lstStyle/>
        <a:p>
          <a:pPr rtl="0"/>
          <a:r>
            <a:rPr lang="zh-CN" dirty="0" smtClean="0"/>
            <a:t>客户支持</a:t>
          </a:r>
          <a:endParaRPr lang="zh-CN" dirty="0"/>
        </a:p>
      </dgm:t>
    </dgm:pt>
    <dgm:pt modelId="{B77A88C0-1DFC-4F2A-BF34-B2063927B624}" type="parTrans" cxnId="{D095FAED-12F7-4BD4-98E4-75D08D5BCFEC}">
      <dgm:prSet/>
      <dgm:spPr/>
      <dgm:t>
        <a:bodyPr/>
        <a:lstStyle/>
        <a:p>
          <a:endParaRPr lang="zh-CN" altLang="en-US"/>
        </a:p>
      </dgm:t>
    </dgm:pt>
    <dgm:pt modelId="{AEBD80EA-7513-4534-9EE1-8F7C57254E64}" type="sibTrans" cxnId="{D095FAED-12F7-4BD4-98E4-75D08D5BCFEC}">
      <dgm:prSet/>
      <dgm:spPr/>
      <dgm:t>
        <a:bodyPr/>
        <a:lstStyle/>
        <a:p>
          <a:endParaRPr lang="zh-CN" altLang="en-US"/>
        </a:p>
      </dgm:t>
    </dgm:pt>
    <dgm:pt modelId="{FF5C4903-ACE1-4B10-BDFF-3D97195E2412}">
      <dgm:prSet/>
      <dgm:spPr/>
      <dgm:t>
        <a:bodyPr/>
        <a:lstStyle/>
        <a:p>
          <a:pPr rtl="0"/>
          <a:r>
            <a:rPr lang="zh-CN" altLang="en-US" dirty="0" smtClean="0"/>
            <a:t>内部</a:t>
          </a:r>
          <a:r>
            <a:rPr lang="en-US" dirty="0" smtClean="0"/>
            <a:t>issue</a:t>
          </a:r>
          <a:r>
            <a:rPr lang="zh-CN" altLang="en-US" dirty="0" smtClean="0"/>
            <a:t>解决</a:t>
          </a:r>
          <a:endParaRPr lang="zh-CN" dirty="0"/>
        </a:p>
      </dgm:t>
    </dgm:pt>
    <dgm:pt modelId="{A4313230-584A-408F-8D87-550B861D156C}" type="parTrans" cxnId="{182BD096-9E66-4C25-B52A-973F36BD7566}">
      <dgm:prSet/>
      <dgm:spPr/>
      <dgm:t>
        <a:bodyPr/>
        <a:lstStyle/>
        <a:p>
          <a:endParaRPr lang="zh-CN" altLang="en-US"/>
        </a:p>
      </dgm:t>
    </dgm:pt>
    <dgm:pt modelId="{13F3C132-A290-4C64-82E7-E96FED0F5F68}" type="sibTrans" cxnId="{182BD096-9E66-4C25-B52A-973F36BD7566}">
      <dgm:prSet/>
      <dgm:spPr/>
      <dgm:t>
        <a:bodyPr/>
        <a:lstStyle/>
        <a:p>
          <a:endParaRPr lang="zh-CN" altLang="en-US"/>
        </a:p>
      </dgm:t>
    </dgm:pt>
    <dgm:pt modelId="{08550F6E-7F37-4E8E-8354-24AA1CD8B700}">
      <dgm:prSet/>
      <dgm:spPr/>
      <dgm:t>
        <a:bodyPr/>
        <a:lstStyle/>
        <a:p>
          <a:pPr rtl="0"/>
          <a:r>
            <a:rPr lang="zh-CN" smtClean="0"/>
            <a:t>技术专利</a:t>
          </a:r>
          <a:endParaRPr lang="zh-CN"/>
        </a:p>
      </dgm:t>
    </dgm:pt>
    <dgm:pt modelId="{B689DD33-9565-43A9-8763-0001C226119A}" type="parTrans" cxnId="{A9697573-F2EF-4281-9A7B-0031045934F5}">
      <dgm:prSet/>
      <dgm:spPr/>
      <dgm:t>
        <a:bodyPr/>
        <a:lstStyle/>
        <a:p>
          <a:endParaRPr lang="zh-CN" altLang="en-US"/>
        </a:p>
      </dgm:t>
    </dgm:pt>
    <dgm:pt modelId="{A9895B24-B546-46A3-B994-D26FEBC3C4A2}" type="sibTrans" cxnId="{A9697573-F2EF-4281-9A7B-0031045934F5}">
      <dgm:prSet/>
      <dgm:spPr/>
      <dgm:t>
        <a:bodyPr/>
        <a:lstStyle/>
        <a:p>
          <a:endParaRPr lang="zh-CN" altLang="en-US"/>
        </a:p>
      </dgm:t>
    </dgm:pt>
    <dgm:pt modelId="{F7208B2B-0C23-45AA-85A0-B3CEA6455D48}">
      <dgm:prSet/>
      <dgm:spPr/>
      <dgm:t>
        <a:bodyPr/>
        <a:lstStyle/>
        <a:p>
          <a:pPr rtl="0"/>
          <a:r>
            <a:rPr lang="zh-CN" smtClean="0"/>
            <a:t>新人培养</a:t>
          </a:r>
          <a:endParaRPr lang="zh-CN"/>
        </a:p>
      </dgm:t>
    </dgm:pt>
    <dgm:pt modelId="{2ECD9535-DB9B-48FD-9B83-D85E97980891}" type="parTrans" cxnId="{5BD6164C-A7A2-4BC7-917C-490AAD8891E8}">
      <dgm:prSet/>
      <dgm:spPr/>
      <dgm:t>
        <a:bodyPr/>
        <a:lstStyle/>
        <a:p>
          <a:endParaRPr lang="zh-CN" altLang="en-US"/>
        </a:p>
      </dgm:t>
    </dgm:pt>
    <dgm:pt modelId="{26441BEA-1871-435F-8A8E-1BB758A891C0}" type="sibTrans" cxnId="{5BD6164C-A7A2-4BC7-917C-490AAD8891E8}">
      <dgm:prSet/>
      <dgm:spPr/>
      <dgm:t>
        <a:bodyPr/>
        <a:lstStyle/>
        <a:p>
          <a:endParaRPr lang="zh-CN" altLang="en-US"/>
        </a:p>
      </dgm:t>
    </dgm:pt>
    <dgm:pt modelId="{CF10B396-9B90-4F2B-BEB8-DB0EE1D0F44B}" type="pres">
      <dgm:prSet presAssocID="{CA7ED8BE-E592-48DB-AC04-B913C07E46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FF11FF15-DD02-4D8C-9D7F-A141B8395F4B}" type="pres">
      <dgm:prSet presAssocID="{CA7ED8BE-E592-48DB-AC04-B913C07E46C8}" presName="Name1" presStyleCnt="0"/>
      <dgm:spPr/>
    </dgm:pt>
    <dgm:pt modelId="{A565F08C-C794-4CCE-96DC-83C4AE34918C}" type="pres">
      <dgm:prSet presAssocID="{CA7ED8BE-E592-48DB-AC04-B913C07E46C8}" presName="cycle" presStyleCnt="0"/>
      <dgm:spPr/>
    </dgm:pt>
    <dgm:pt modelId="{E57AE89F-9B84-4A16-9551-BCB1307D6306}" type="pres">
      <dgm:prSet presAssocID="{CA7ED8BE-E592-48DB-AC04-B913C07E46C8}" presName="srcNode" presStyleLbl="node1" presStyleIdx="0" presStyleCnt="6"/>
      <dgm:spPr/>
    </dgm:pt>
    <dgm:pt modelId="{53E97F42-2171-4E04-814A-37162356630B}" type="pres">
      <dgm:prSet presAssocID="{CA7ED8BE-E592-48DB-AC04-B913C07E46C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B244EA70-BF89-4AAA-86EA-465AE91E37D9}" type="pres">
      <dgm:prSet presAssocID="{CA7ED8BE-E592-48DB-AC04-B913C07E46C8}" presName="extraNode" presStyleLbl="node1" presStyleIdx="0" presStyleCnt="6"/>
      <dgm:spPr/>
    </dgm:pt>
    <dgm:pt modelId="{B07E2C0F-3656-4123-BD8B-CC65C482C8F4}" type="pres">
      <dgm:prSet presAssocID="{CA7ED8BE-E592-48DB-AC04-B913C07E46C8}" presName="dstNode" presStyleLbl="node1" presStyleIdx="0" presStyleCnt="6"/>
      <dgm:spPr/>
    </dgm:pt>
    <dgm:pt modelId="{CA1AF689-6226-442D-917C-C645FD2D900A}" type="pres">
      <dgm:prSet presAssocID="{1D8D5D97-B67F-4C29-835A-59496B38DAE2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AD4AFD-C000-49F4-8F76-2D6327E96561}" type="pres">
      <dgm:prSet presAssocID="{1D8D5D97-B67F-4C29-835A-59496B38DAE2}" presName="accent_1" presStyleCnt="0"/>
      <dgm:spPr/>
    </dgm:pt>
    <dgm:pt modelId="{DAF8B321-043F-4FA8-B691-D281F180F936}" type="pres">
      <dgm:prSet presAssocID="{1D8D5D97-B67F-4C29-835A-59496B38DAE2}" presName="accentRepeatNode" presStyleLbl="solidFgAcc1" presStyleIdx="0" presStyleCnt="6"/>
      <dgm:spPr/>
    </dgm:pt>
    <dgm:pt modelId="{2206A249-26E1-4BBB-BEAF-865C7AD79D8C}" type="pres">
      <dgm:prSet presAssocID="{BFE99C8A-1308-41DC-BB78-78CC0E76BF1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0199FF-067F-4295-8228-5B0026EA9606}" type="pres">
      <dgm:prSet presAssocID="{BFE99C8A-1308-41DC-BB78-78CC0E76BF1D}" presName="accent_2" presStyleCnt="0"/>
      <dgm:spPr/>
    </dgm:pt>
    <dgm:pt modelId="{AD468E91-A78D-4672-889A-A4F297CBD08D}" type="pres">
      <dgm:prSet presAssocID="{BFE99C8A-1308-41DC-BB78-78CC0E76BF1D}" presName="accentRepeatNode" presStyleLbl="solidFgAcc1" presStyleIdx="1" presStyleCnt="6"/>
      <dgm:spPr/>
    </dgm:pt>
    <dgm:pt modelId="{C4D0654F-A5C2-49DB-97EB-2778115C600E}" type="pres">
      <dgm:prSet presAssocID="{170ABF34-8178-4C96-AA0E-35933FAB863A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BA2B7F-D1EE-4591-A793-C94ED480E447}" type="pres">
      <dgm:prSet presAssocID="{170ABF34-8178-4C96-AA0E-35933FAB863A}" presName="accent_3" presStyleCnt="0"/>
      <dgm:spPr/>
    </dgm:pt>
    <dgm:pt modelId="{78AFCE6E-8D62-46E3-9F63-B0E4A4FA87D2}" type="pres">
      <dgm:prSet presAssocID="{170ABF34-8178-4C96-AA0E-35933FAB863A}" presName="accentRepeatNode" presStyleLbl="solidFgAcc1" presStyleIdx="2" presStyleCnt="6"/>
      <dgm:spPr/>
    </dgm:pt>
    <dgm:pt modelId="{03361EA6-17F2-4522-ADD2-D9FE14CE00BC}" type="pres">
      <dgm:prSet presAssocID="{FF5C4903-ACE1-4B10-BDFF-3D97195E2412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D4F163-6C46-4721-B39C-533EE7C04BB8}" type="pres">
      <dgm:prSet presAssocID="{FF5C4903-ACE1-4B10-BDFF-3D97195E2412}" presName="accent_4" presStyleCnt="0"/>
      <dgm:spPr/>
    </dgm:pt>
    <dgm:pt modelId="{A054E7C8-6C13-4AA4-88FC-5DD5C5119C7B}" type="pres">
      <dgm:prSet presAssocID="{FF5C4903-ACE1-4B10-BDFF-3D97195E2412}" presName="accentRepeatNode" presStyleLbl="solidFgAcc1" presStyleIdx="3" presStyleCnt="6"/>
      <dgm:spPr/>
    </dgm:pt>
    <dgm:pt modelId="{29CC1182-CB4D-4644-9D30-6043ADB86D7C}" type="pres">
      <dgm:prSet presAssocID="{08550F6E-7F37-4E8E-8354-24AA1CD8B700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0445B-4A74-49CA-8709-050C5C339873}" type="pres">
      <dgm:prSet presAssocID="{08550F6E-7F37-4E8E-8354-24AA1CD8B700}" presName="accent_5" presStyleCnt="0"/>
      <dgm:spPr/>
    </dgm:pt>
    <dgm:pt modelId="{ACA4CC02-A379-4B49-B1EF-838FFC79E72F}" type="pres">
      <dgm:prSet presAssocID="{08550F6E-7F37-4E8E-8354-24AA1CD8B700}" presName="accentRepeatNode" presStyleLbl="solidFgAcc1" presStyleIdx="4" presStyleCnt="6"/>
      <dgm:spPr/>
    </dgm:pt>
    <dgm:pt modelId="{950AD978-95C1-4F05-B0F5-EF7CD9A0629C}" type="pres">
      <dgm:prSet presAssocID="{F7208B2B-0C23-45AA-85A0-B3CEA6455D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BC02E-76EF-4500-A36E-D9A55675FAE0}" type="pres">
      <dgm:prSet presAssocID="{F7208B2B-0C23-45AA-85A0-B3CEA6455D48}" presName="accent_6" presStyleCnt="0"/>
      <dgm:spPr/>
    </dgm:pt>
    <dgm:pt modelId="{94995797-034F-40B5-8659-CD3F2779CC8F}" type="pres">
      <dgm:prSet presAssocID="{F7208B2B-0C23-45AA-85A0-B3CEA6455D48}" presName="accentRepeatNode" presStyleLbl="solidFgAcc1" presStyleIdx="5" presStyleCnt="6"/>
      <dgm:spPr/>
    </dgm:pt>
  </dgm:ptLst>
  <dgm:cxnLst>
    <dgm:cxn modelId="{91138DF8-92A9-4521-99CB-2679FDE638C4}" type="presOf" srcId="{BFE99C8A-1308-41DC-BB78-78CC0E76BF1D}" destId="{2206A249-26E1-4BBB-BEAF-865C7AD79D8C}" srcOrd="0" destOrd="0" presId="urn:microsoft.com/office/officeart/2008/layout/VerticalCurvedList"/>
    <dgm:cxn modelId="{D095FAED-12F7-4BD4-98E4-75D08D5BCFEC}" srcId="{CA7ED8BE-E592-48DB-AC04-B913C07E46C8}" destId="{170ABF34-8178-4C96-AA0E-35933FAB863A}" srcOrd="2" destOrd="0" parTransId="{B77A88C0-1DFC-4F2A-BF34-B2063927B624}" sibTransId="{AEBD80EA-7513-4534-9EE1-8F7C57254E64}"/>
    <dgm:cxn modelId="{E803A117-E2B6-45AB-B867-7628EFD525A0}" type="presOf" srcId="{08550F6E-7F37-4E8E-8354-24AA1CD8B700}" destId="{29CC1182-CB4D-4644-9D30-6043ADB86D7C}" srcOrd="0" destOrd="0" presId="urn:microsoft.com/office/officeart/2008/layout/VerticalCurvedList"/>
    <dgm:cxn modelId="{5A8687FB-32AB-4D87-B946-40E78E22035D}" type="presOf" srcId="{1D8D5D97-B67F-4C29-835A-59496B38DAE2}" destId="{CA1AF689-6226-442D-917C-C645FD2D900A}" srcOrd="0" destOrd="0" presId="urn:microsoft.com/office/officeart/2008/layout/VerticalCurvedList"/>
    <dgm:cxn modelId="{068B9843-7FC6-442A-B0F2-46B635ACA37D}" type="presOf" srcId="{F7208B2B-0C23-45AA-85A0-B3CEA6455D48}" destId="{950AD978-95C1-4F05-B0F5-EF7CD9A0629C}" srcOrd="0" destOrd="0" presId="urn:microsoft.com/office/officeart/2008/layout/VerticalCurvedList"/>
    <dgm:cxn modelId="{E70827E7-FE2A-492A-A155-E203348A1DA4}" type="presOf" srcId="{170ABF34-8178-4C96-AA0E-35933FAB863A}" destId="{C4D0654F-A5C2-49DB-97EB-2778115C600E}" srcOrd="0" destOrd="0" presId="urn:microsoft.com/office/officeart/2008/layout/VerticalCurvedList"/>
    <dgm:cxn modelId="{182BD096-9E66-4C25-B52A-973F36BD7566}" srcId="{CA7ED8BE-E592-48DB-AC04-B913C07E46C8}" destId="{FF5C4903-ACE1-4B10-BDFF-3D97195E2412}" srcOrd="3" destOrd="0" parTransId="{A4313230-584A-408F-8D87-550B861D156C}" sibTransId="{13F3C132-A290-4C64-82E7-E96FED0F5F68}"/>
    <dgm:cxn modelId="{A71B5FED-0608-4D09-B789-590C8BF491D3}" srcId="{CA7ED8BE-E592-48DB-AC04-B913C07E46C8}" destId="{BFE99C8A-1308-41DC-BB78-78CC0E76BF1D}" srcOrd="1" destOrd="0" parTransId="{6115FD2C-B15F-4764-AA4A-1CC6C31B267E}" sibTransId="{2548B030-F9F6-4C6E-B848-B7A6DE175EB6}"/>
    <dgm:cxn modelId="{A9697573-F2EF-4281-9A7B-0031045934F5}" srcId="{CA7ED8BE-E592-48DB-AC04-B913C07E46C8}" destId="{08550F6E-7F37-4E8E-8354-24AA1CD8B700}" srcOrd="4" destOrd="0" parTransId="{B689DD33-9565-43A9-8763-0001C226119A}" sibTransId="{A9895B24-B546-46A3-B994-D26FEBC3C4A2}"/>
    <dgm:cxn modelId="{BFAF9BB3-28B6-420D-AF4F-9AD032AFA409}" type="presOf" srcId="{220E7825-EF55-4875-983A-72698B0F351E}" destId="{53E97F42-2171-4E04-814A-37162356630B}" srcOrd="0" destOrd="0" presId="urn:microsoft.com/office/officeart/2008/layout/VerticalCurvedList"/>
    <dgm:cxn modelId="{5BD6164C-A7A2-4BC7-917C-490AAD8891E8}" srcId="{CA7ED8BE-E592-48DB-AC04-B913C07E46C8}" destId="{F7208B2B-0C23-45AA-85A0-B3CEA6455D48}" srcOrd="5" destOrd="0" parTransId="{2ECD9535-DB9B-48FD-9B83-D85E97980891}" sibTransId="{26441BEA-1871-435F-8A8E-1BB758A891C0}"/>
    <dgm:cxn modelId="{1911D5CC-AE3E-4A88-A8B4-06CEF7E0AB77}" type="presOf" srcId="{FF5C4903-ACE1-4B10-BDFF-3D97195E2412}" destId="{03361EA6-17F2-4522-ADD2-D9FE14CE00BC}" srcOrd="0" destOrd="0" presId="urn:microsoft.com/office/officeart/2008/layout/VerticalCurvedList"/>
    <dgm:cxn modelId="{A74DD315-F214-4631-94A5-940693284B07}" srcId="{CA7ED8BE-E592-48DB-AC04-B913C07E46C8}" destId="{1D8D5D97-B67F-4C29-835A-59496B38DAE2}" srcOrd="0" destOrd="0" parTransId="{FD29D264-57FD-48EE-9242-DD904B677E6F}" sibTransId="{220E7825-EF55-4875-983A-72698B0F351E}"/>
    <dgm:cxn modelId="{6E6108CC-2EB1-418B-B644-EF449558B9EA}" type="presOf" srcId="{CA7ED8BE-E592-48DB-AC04-B913C07E46C8}" destId="{CF10B396-9B90-4F2B-BEB8-DB0EE1D0F44B}" srcOrd="0" destOrd="0" presId="urn:microsoft.com/office/officeart/2008/layout/VerticalCurvedList"/>
    <dgm:cxn modelId="{DA48493F-69C7-4A9A-9AD8-EC5A648DCD13}" type="presParOf" srcId="{CF10B396-9B90-4F2B-BEB8-DB0EE1D0F44B}" destId="{FF11FF15-DD02-4D8C-9D7F-A141B8395F4B}" srcOrd="0" destOrd="0" presId="urn:microsoft.com/office/officeart/2008/layout/VerticalCurvedList"/>
    <dgm:cxn modelId="{8C0F0F5F-B39F-4850-8995-BBE221E84DEA}" type="presParOf" srcId="{FF11FF15-DD02-4D8C-9D7F-A141B8395F4B}" destId="{A565F08C-C794-4CCE-96DC-83C4AE34918C}" srcOrd="0" destOrd="0" presId="urn:microsoft.com/office/officeart/2008/layout/VerticalCurvedList"/>
    <dgm:cxn modelId="{C34AF6E6-DFEE-4E60-BC9C-8FDE91DFCCBE}" type="presParOf" srcId="{A565F08C-C794-4CCE-96DC-83C4AE34918C}" destId="{E57AE89F-9B84-4A16-9551-BCB1307D6306}" srcOrd="0" destOrd="0" presId="urn:microsoft.com/office/officeart/2008/layout/VerticalCurvedList"/>
    <dgm:cxn modelId="{3CA36F56-9EE0-4F8E-A677-78F09FD3A467}" type="presParOf" srcId="{A565F08C-C794-4CCE-96DC-83C4AE34918C}" destId="{53E97F42-2171-4E04-814A-37162356630B}" srcOrd="1" destOrd="0" presId="urn:microsoft.com/office/officeart/2008/layout/VerticalCurvedList"/>
    <dgm:cxn modelId="{F4E6CCF1-C8F0-49FA-9AAD-F3F37321A2AC}" type="presParOf" srcId="{A565F08C-C794-4CCE-96DC-83C4AE34918C}" destId="{B244EA70-BF89-4AAA-86EA-465AE91E37D9}" srcOrd="2" destOrd="0" presId="urn:microsoft.com/office/officeart/2008/layout/VerticalCurvedList"/>
    <dgm:cxn modelId="{2BF4B07F-E4D0-4E42-8EB3-5DCE17B6F286}" type="presParOf" srcId="{A565F08C-C794-4CCE-96DC-83C4AE34918C}" destId="{B07E2C0F-3656-4123-BD8B-CC65C482C8F4}" srcOrd="3" destOrd="0" presId="urn:microsoft.com/office/officeart/2008/layout/VerticalCurvedList"/>
    <dgm:cxn modelId="{B2A5A799-A1A3-40D8-9514-4A0D4C80B680}" type="presParOf" srcId="{FF11FF15-DD02-4D8C-9D7F-A141B8395F4B}" destId="{CA1AF689-6226-442D-917C-C645FD2D900A}" srcOrd="1" destOrd="0" presId="urn:microsoft.com/office/officeart/2008/layout/VerticalCurvedList"/>
    <dgm:cxn modelId="{CAE06E68-87E9-425A-A129-DBFA830DB345}" type="presParOf" srcId="{FF11FF15-DD02-4D8C-9D7F-A141B8395F4B}" destId="{A8AD4AFD-C000-49F4-8F76-2D6327E96561}" srcOrd="2" destOrd="0" presId="urn:microsoft.com/office/officeart/2008/layout/VerticalCurvedList"/>
    <dgm:cxn modelId="{78AC082B-0994-4277-9820-1FD5C2306797}" type="presParOf" srcId="{A8AD4AFD-C000-49F4-8F76-2D6327E96561}" destId="{DAF8B321-043F-4FA8-B691-D281F180F936}" srcOrd="0" destOrd="0" presId="urn:microsoft.com/office/officeart/2008/layout/VerticalCurvedList"/>
    <dgm:cxn modelId="{58612236-EDDF-46B7-B9D1-1986682BF17E}" type="presParOf" srcId="{FF11FF15-DD02-4D8C-9D7F-A141B8395F4B}" destId="{2206A249-26E1-4BBB-BEAF-865C7AD79D8C}" srcOrd="3" destOrd="0" presId="urn:microsoft.com/office/officeart/2008/layout/VerticalCurvedList"/>
    <dgm:cxn modelId="{61576FD6-4E4E-4C2E-BD79-063232DAE0EC}" type="presParOf" srcId="{FF11FF15-DD02-4D8C-9D7F-A141B8395F4B}" destId="{340199FF-067F-4295-8228-5B0026EA9606}" srcOrd="4" destOrd="0" presId="urn:microsoft.com/office/officeart/2008/layout/VerticalCurvedList"/>
    <dgm:cxn modelId="{4D6B14F0-2692-4683-ADF1-EB8A5AE96D45}" type="presParOf" srcId="{340199FF-067F-4295-8228-5B0026EA9606}" destId="{AD468E91-A78D-4672-889A-A4F297CBD08D}" srcOrd="0" destOrd="0" presId="urn:microsoft.com/office/officeart/2008/layout/VerticalCurvedList"/>
    <dgm:cxn modelId="{836718FE-9B0A-4FAB-98B3-0BCBA20AD5DD}" type="presParOf" srcId="{FF11FF15-DD02-4D8C-9D7F-A141B8395F4B}" destId="{C4D0654F-A5C2-49DB-97EB-2778115C600E}" srcOrd="5" destOrd="0" presId="urn:microsoft.com/office/officeart/2008/layout/VerticalCurvedList"/>
    <dgm:cxn modelId="{FEA48E6E-BBD6-4200-88A3-CB094E4FE42C}" type="presParOf" srcId="{FF11FF15-DD02-4D8C-9D7F-A141B8395F4B}" destId="{A2BA2B7F-D1EE-4591-A793-C94ED480E447}" srcOrd="6" destOrd="0" presId="urn:microsoft.com/office/officeart/2008/layout/VerticalCurvedList"/>
    <dgm:cxn modelId="{B1A26CC9-8207-44EA-AD33-21F8AAC3B719}" type="presParOf" srcId="{A2BA2B7F-D1EE-4591-A793-C94ED480E447}" destId="{78AFCE6E-8D62-46E3-9F63-B0E4A4FA87D2}" srcOrd="0" destOrd="0" presId="urn:microsoft.com/office/officeart/2008/layout/VerticalCurvedList"/>
    <dgm:cxn modelId="{F5B584A8-C3C5-4DDD-B7A5-D1831B178BE9}" type="presParOf" srcId="{FF11FF15-DD02-4D8C-9D7F-A141B8395F4B}" destId="{03361EA6-17F2-4522-ADD2-D9FE14CE00BC}" srcOrd="7" destOrd="0" presId="urn:microsoft.com/office/officeart/2008/layout/VerticalCurvedList"/>
    <dgm:cxn modelId="{BC11657B-F4B9-4570-AC4B-720EA7CA5BBF}" type="presParOf" srcId="{FF11FF15-DD02-4D8C-9D7F-A141B8395F4B}" destId="{38D4F163-6C46-4721-B39C-533EE7C04BB8}" srcOrd="8" destOrd="0" presId="urn:microsoft.com/office/officeart/2008/layout/VerticalCurvedList"/>
    <dgm:cxn modelId="{FBAEF5B7-7F20-4F3D-9EA9-64823EB84B56}" type="presParOf" srcId="{38D4F163-6C46-4721-B39C-533EE7C04BB8}" destId="{A054E7C8-6C13-4AA4-88FC-5DD5C5119C7B}" srcOrd="0" destOrd="0" presId="urn:microsoft.com/office/officeart/2008/layout/VerticalCurvedList"/>
    <dgm:cxn modelId="{865D1F09-309B-4319-8EBB-91C08482030A}" type="presParOf" srcId="{FF11FF15-DD02-4D8C-9D7F-A141B8395F4B}" destId="{29CC1182-CB4D-4644-9D30-6043ADB86D7C}" srcOrd="9" destOrd="0" presId="urn:microsoft.com/office/officeart/2008/layout/VerticalCurvedList"/>
    <dgm:cxn modelId="{A77A4B67-E594-4A90-A125-6DADE0C42832}" type="presParOf" srcId="{FF11FF15-DD02-4D8C-9D7F-A141B8395F4B}" destId="{33F0445B-4A74-49CA-8709-050C5C339873}" srcOrd="10" destOrd="0" presId="urn:microsoft.com/office/officeart/2008/layout/VerticalCurvedList"/>
    <dgm:cxn modelId="{C744C0AD-A940-491C-AA5E-D0F1EEE578C4}" type="presParOf" srcId="{33F0445B-4A74-49CA-8709-050C5C339873}" destId="{ACA4CC02-A379-4B49-B1EF-838FFC79E72F}" srcOrd="0" destOrd="0" presId="urn:microsoft.com/office/officeart/2008/layout/VerticalCurvedList"/>
    <dgm:cxn modelId="{BAC8AE30-65A7-4D1A-97D7-982E28899640}" type="presParOf" srcId="{FF11FF15-DD02-4D8C-9D7F-A141B8395F4B}" destId="{950AD978-95C1-4F05-B0F5-EF7CD9A0629C}" srcOrd="11" destOrd="0" presId="urn:microsoft.com/office/officeart/2008/layout/VerticalCurvedList"/>
    <dgm:cxn modelId="{FCA152C3-BF41-4521-8700-1A9EAF9B01C5}" type="presParOf" srcId="{FF11FF15-DD02-4D8C-9D7F-A141B8395F4B}" destId="{0A6BC02E-76EF-4500-A36E-D9A55675FAE0}" srcOrd="12" destOrd="0" presId="urn:microsoft.com/office/officeart/2008/layout/VerticalCurvedList"/>
    <dgm:cxn modelId="{1F947CBB-3851-4024-99FA-2BE973BE92A0}" type="presParOf" srcId="{0A6BC02E-76EF-4500-A36E-D9A55675FAE0}" destId="{94995797-034F-40B5-8659-CD3F2779CC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CC9EE90-2D05-44EA-AC1A-FAB6B3E42FD8}" type="doc">
      <dgm:prSet loTypeId="urn:microsoft.com/office/officeart/2008/layout/Hexagon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F5B89C39-CD1A-4259-A834-563F6806D51E}">
      <dgm:prSet/>
      <dgm:spPr/>
      <dgm:t>
        <a:bodyPr/>
        <a:lstStyle/>
        <a:p>
          <a:pPr rtl="0"/>
          <a:r>
            <a:rPr lang="zh-CN" altLang="en-US" dirty="0" smtClean="0"/>
            <a:t>丁艳红：简单功能验证</a:t>
          </a:r>
          <a:endParaRPr lang="zh-CN" dirty="0"/>
        </a:p>
      </dgm:t>
    </dgm:pt>
    <dgm:pt modelId="{60A36046-B593-492C-9DBD-538398B5556A}" type="parTrans" cxnId="{3B3F73D6-0159-493E-8CD7-554650993250}">
      <dgm:prSet/>
      <dgm:spPr/>
      <dgm:t>
        <a:bodyPr/>
        <a:lstStyle/>
        <a:p>
          <a:endParaRPr lang="zh-CN" altLang="en-US"/>
        </a:p>
      </dgm:t>
    </dgm:pt>
    <dgm:pt modelId="{1C38BA6D-0A38-4E19-BDDD-1E2BB50DB256}" type="sibTrans" cxnId="{3B3F73D6-0159-493E-8CD7-554650993250}">
      <dgm:prSet/>
      <dgm:spPr/>
      <dgm:t>
        <a:bodyPr/>
        <a:lstStyle/>
        <a:p>
          <a:endParaRPr lang="zh-CN" altLang="en-US"/>
        </a:p>
      </dgm:t>
    </dgm:pt>
    <dgm:pt modelId="{687C20C5-D47B-400B-8B9F-0DC9D60DAC57}">
      <dgm:prSet/>
      <dgm:spPr/>
      <dgm:t>
        <a:bodyPr/>
        <a:lstStyle/>
        <a:p>
          <a:pPr rtl="0"/>
          <a:r>
            <a:rPr lang="zh-CN" dirty="0" smtClean="0"/>
            <a:t>陈哲：算法理论</a:t>
          </a:r>
          <a:r>
            <a:rPr lang="zh-CN" altLang="en-US" dirty="0" smtClean="0"/>
            <a:t>研究</a:t>
          </a:r>
          <a:r>
            <a:rPr lang="zh-CN" dirty="0" smtClean="0"/>
            <a:t>，算法模块开发</a:t>
          </a:r>
          <a:endParaRPr lang="zh-CN" dirty="0"/>
        </a:p>
      </dgm:t>
    </dgm:pt>
    <dgm:pt modelId="{98860DAC-BEC3-448C-86AB-CF55C18B3BB9}" type="parTrans" cxnId="{C9BF5D74-7763-45DA-9C90-DDD7AF1F7697}">
      <dgm:prSet/>
      <dgm:spPr/>
      <dgm:t>
        <a:bodyPr/>
        <a:lstStyle/>
        <a:p>
          <a:endParaRPr lang="zh-CN" altLang="en-US"/>
        </a:p>
      </dgm:t>
    </dgm:pt>
    <dgm:pt modelId="{04E45055-6E02-4303-B367-3AF07EBC43AB}" type="sibTrans" cxnId="{C9BF5D74-7763-45DA-9C90-DDD7AF1F7697}">
      <dgm:prSet/>
      <dgm:spPr/>
      <dgm:t>
        <a:bodyPr/>
        <a:lstStyle/>
        <a:p>
          <a:endParaRPr lang="zh-CN" altLang="en-US"/>
        </a:p>
      </dgm:t>
    </dgm:pt>
    <dgm:pt modelId="{17A3AD74-C455-463B-802C-60EA703B06CF}">
      <dgm:prSet/>
      <dgm:spPr/>
      <dgm:t>
        <a:bodyPr/>
        <a:lstStyle/>
        <a:p>
          <a:pPr rtl="0"/>
          <a:r>
            <a:rPr lang="zh-CN" dirty="0" smtClean="0"/>
            <a:t>张蕊：芯片集成维护，</a:t>
          </a:r>
          <a:r>
            <a:rPr lang="en-US" dirty="0" smtClean="0"/>
            <a:t>CR</a:t>
          </a:r>
          <a:r>
            <a:rPr lang="zh-CN" dirty="0" smtClean="0"/>
            <a:t>问题</a:t>
          </a:r>
          <a:r>
            <a:rPr lang="zh-CN" altLang="en-US" dirty="0" smtClean="0"/>
            <a:t>调查</a:t>
          </a:r>
          <a:r>
            <a:rPr lang="zh-CN" dirty="0" smtClean="0"/>
            <a:t>，</a:t>
          </a:r>
          <a:r>
            <a:rPr lang="zh-CN" altLang="en-US" dirty="0" smtClean="0"/>
            <a:t>简单</a:t>
          </a:r>
          <a:r>
            <a:rPr lang="zh-CN" dirty="0" smtClean="0"/>
            <a:t>算法模块开发</a:t>
          </a:r>
          <a:endParaRPr lang="zh-CN" dirty="0"/>
        </a:p>
      </dgm:t>
    </dgm:pt>
    <dgm:pt modelId="{4E5F8EF3-D336-4BDA-B168-E092E0D42513}" type="parTrans" cxnId="{DF32E260-E2B1-4E5E-B630-EEBB2B4110DA}">
      <dgm:prSet/>
      <dgm:spPr/>
      <dgm:t>
        <a:bodyPr/>
        <a:lstStyle/>
        <a:p>
          <a:endParaRPr lang="zh-CN" altLang="en-US"/>
        </a:p>
      </dgm:t>
    </dgm:pt>
    <dgm:pt modelId="{195565D0-8894-4830-818D-CE47C9110F7E}" type="sibTrans" cxnId="{DF32E260-E2B1-4E5E-B630-EEBB2B4110DA}">
      <dgm:prSet/>
      <dgm:spPr/>
      <dgm:t>
        <a:bodyPr/>
        <a:lstStyle/>
        <a:p>
          <a:endParaRPr lang="zh-CN" altLang="en-US"/>
        </a:p>
      </dgm:t>
    </dgm:pt>
    <dgm:pt modelId="{620775FC-5EF9-41C0-9A6A-3D4FF4D021BA}">
      <dgm:prSet/>
      <dgm:spPr/>
      <dgm:t>
        <a:bodyPr/>
        <a:lstStyle/>
        <a:p>
          <a:pPr rtl="0"/>
          <a:r>
            <a:rPr lang="zh-CN" dirty="0" smtClean="0"/>
            <a:t>王赛：算法模块开发，客户问题支持</a:t>
          </a:r>
          <a:endParaRPr lang="zh-CN" dirty="0"/>
        </a:p>
      </dgm:t>
    </dgm:pt>
    <dgm:pt modelId="{2A4BDF9C-11EB-4924-9F4D-90509649B0B7}" type="parTrans" cxnId="{082E938E-0E53-4A55-9696-F70B912E1375}">
      <dgm:prSet/>
      <dgm:spPr/>
      <dgm:t>
        <a:bodyPr/>
        <a:lstStyle/>
        <a:p>
          <a:endParaRPr lang="zh-CN" altLang="en-US"/>
        </a:p>
      </dgm:t>
    </dgm:pt>
    <dgm:pt modelId="{39FDFB91-D2EB-40E1-8B1A-05901DB82DC1}" type="sibTrans" cxnId="{082E938E-0E53-4A55-9696-F70B912E1375}">
      <dgm:prSet/>
      <dgm:spPr/>
      <dgm:t>
        <a:bodyPr/>
        <a:lstStyle/>
        <a:p>
          <a:endParaRPr lang="zh-CN" altLang="en-US"/>
        </a:p>
      </dgm:t>
    </dgm:pt>
    <dgm:pt modelId="{D61AB186-0579-4128-8DB5-8124DB73EF69}">
      <dgm:prSet/>
      <dgm:spPr/>
      <dgm:t>
        <a:bodyPr/>
        <a:lstStyle/>
        <a:p>
          <a:pPr rtl="0"/>
          <a:r>
            <a:rPr lang="zh-CN" dirty="0" smtClean="0"/>
            <a:t>林楠：算法模块开发，客户问题支持</a:t>
          </a:r>
          <a:endParaRPr lang="zh-CN" dirty="0"/>
        </a:p>
      </dgm:t>
    </dgm:pt>
    <dgm:pt modelId="{76478DE2-2859-4A3F-BB37-CEDA4303C370}" type="parTrans" cxnId="{FF7E6E62-11FF-4EA8-B16B-050E89FE6A81}">
      <dgm:prSet/>
      <dgm:spPr/>
      <dgm:t>
        <a:bodyPr/>
        <a:lstStyle/>
        <a:p>
          <a:endParaRPr lang="zh-CN" altLang="en-US"/>
        </a:p>
      </dgm:t>
    </dgm:pt>
    <dgm:pt modelId="{F54CDAA4-EEB1-4469-84E8-6B21D9CCDB05}" type="sibTrans" cxnId="{FF7E6E62-11FF-4EA8-B16B-050E89FE6A81}">
      <dgm:prSet/>
      <dgm:spPr/>
      <dgm:t>
        <a:bodyPr/>
        <a:lstStyle/>
        <a:p>
          <a:endParaRPr lang="zh-CN" altLang="en-US"/>
        </a:p>
      </dgm:t>
    </dgm:pt>
    <dgm:pt modelId="{99E3CC88-109B-4A99-96EC-AF577097B226}" type="pres">
      <dgm:prSet presAssocID="{9CC9EE90-2D05-44EA-AC1A-FAB6B3E42FD8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CN" altLang="en-US"/>
        </a:p>
      </dgm:t>
    </dgm:pt>
    <dgm:pt modelId="{A48E7E70-8BA0-4746-A478-5748B8627CB4}" type="pres">
      <dgm:prSet presAssocID="{F5B89C39-CD1A-4259-A834-563F6806D51E}" presName="text1" presStyleCnt="0"/>
      <dgm:spPr/>
    </dgm:pt>
    <dgm:pt modelId="{E99FAE2E-A28A-462C-BC73-35E920485171}" type="pres">
      <dgm:prSet presAssocID="{F5B89C39-CD1A-4259-A834-563F6806D51E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7ED331-CB5B-45F9-AD1D-2FB21BB69390}" type="pres">
      <dgm:prSet presAssocID="{F5B89C39-CD1A-4259-A834-563F6806D51E}" presName="textaccent1" presStyleCnt="0"/>
      <dgm:spPr/>
    </dgm:pt>
    <dgm:pt modelId="{E2709576-A4F1-4611-BBD0-88B2B3FBB938}" type="pres">
      <dgm:prSet presAssocID="{F5B89C39-CD1A-4259-A834-563F6806D51E}" presName="accentRepeatNode" presStyleLbl="solidAlignAcc1" presStyleIdx="0" presStyleCnt="10"/>
      <dgm:spPr/>
    </dgm:pt>
    <dgm:pt modelId="{CD458D55-1983-4057-A27B-E6F2B04DDD0A}" type="pres">
      <dgm:prSet presAssocID="{1C38BA6D-0A38-4E19-BDDD-1E2BB50DB256}" presName="image1" presStyleCnt="0"/>
      <dgm:spPr/>
    </dgm:pt>
    <dgm:pt modelId="{C5185ABB-55D6-40B8-8451-8F274B2312D8}" type="pres">
      <dgm:prSet presAssocID="{1C38BA6D-0A38-4E19-BDDD-1E2BB50DB256}" presName="imageRepeatNode" presStyleLbl="alignAcc1" presStyleIdx="0" presStyleCnt="5"/>
      <dgm:spPr/>
      <dgm:t>
        <a:bodyPr/>
        <a:lstStyle/>
        <a:p>
          <a:endParaRPr lang="zh-CN" altLang="en-US"/>
        </a:p>
      </dgm:t>
    </dgm:pt>
    <dgm:pt modelId="{3B2CA3CC-F76B-4E70-9686-1E9F4B8FCE65}" type="pres">
      <dgm:prSet presAssocID="{1C38BA6D-0A38-4E19-BDDD-1E2BB50DB256}" presName="imageaccent1" presStyleCnt="0"/>
      <dgm:spPr/>
    </dgm:pt>
    <dgm:pt modelId="{2DF1DB3A-67EC-4AC6-8864-D4F4FF621ACA}" type="pres">
      <dgm:prSet presAssocID="{1C38BA6D-0A38-4E19-BDDD-1E2BB50DB256}" presName="accentRepeatNode" presStyleLbl="solidAlignAcc1" presStyleIdx="1" presStyleCnt="10"/>
      <dgm:spPr/>
    </dgm:pt>
    <dgm:pt modelId="{27334752-8F3F-4F1F-9B39-61180E61047F}" type="pres">
      <dgm:prSet presAssocID="{687C20C5-D47B-400B-8B9F-0DC9D60DAC57}" presName="text2" presStyleCnt="0"/>
      <dgm:spPr/>
    </dgm:pt>
    <dgm:pt modelId="{30757BA0-211B-48AE-ADCC-897E1BC57843}" type="pres">
      <dgm:prSet presAssocID="{687C20C5-D47B-400B-8B9F-0DC9D60DAC57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EB82CD-C12B-4082-B3B3-C8D5608F4226}" type="pres">
      <dgm:prSet presAssocID="{687C20C5-D47B-400B-8B9F-0DC9D60DAC57}" presName="textaccent2" presStyleCnt="0"/>
      <dgm:spPr/>
    </dgm:pt>
    <dgm:pt modelId="{6EFC9475-978E-436E-ACE3-2CCF5F4C9B4E}" type="pres">
      <dgm:prSet presAssocID="{687C20C5-D47B-400B-8B9F-0DC9D60DAC57}" presName="accentRepeatNode" presStyleLbl="solidAlignAcc1" presStyleIdx="2" presStyleCnt="10"/>
      <dgm:spPr/>
    </dgm:pt>
    <dgm:pt modelId="{74449E28-DECF-4658-A5DD-61A4AF26A256}" type="pres">
      <dgm:prSet presAssocID="{04E45055-6E02-4303-B367-3AF07EBC43AB}" presName="image2" presStyleCnt="0"/>
      <dgm:spPr/>
    </dgm:pt>
    <dgm:pt modelId="{8DA91D40-4D43-44C0-A33A-835B61C6F574}" type="pres">
      <dgm:prSet presAssocID="{04E45055-6E02-4303-B367-3AF07EBC43AB}" presName="imageRepeatNode" presStyleLbl="alignAcc1" presStyleIdx="1" presStyleCnt="5"/>
      <dgm:spPr/>
      <dgm:t>
        <a:bodyPr/>
        <a:lstStyle/>
        <a:p>
          <a:endParaRPr lang="zh-CN" altLang="en-US"/>
        </a:p>
      </dgm:t>
    </dgm:pt>
    <dgm:pt modelId="{F443F040-D508-4C76-90C3-26C9C7EF12FC}" type="pres">
      <dgm:prSet presAssocID="{04E45055-6E02-4303-B367-3AF07EBC43AB}" presName="imageaccent2" presStyleCnt="0"/>
      <dgm:spPr/>
    </dgm:pt>
    <dgm:pt modelId="{360F2448-2BFD-4790-9920-B4BB47A913AB}" type="pres">
      <dgm:prSet presAssocID="{04E45055-6E02-4303-B367-3AF07EBC43AB}" presName="accentRepeatNode" presStyleLbl="solidAlignAcc1" presStyleIdx="3" presStyleCnt="10"/>
      <dgm:spPr/>
    </dgm:pt>
    <dgm:pt modelId="{6EF5B75C-7233-409C-911A-401264FAF3A5}" type="pres">
      <dgm:prSet presAssocID="{17A3AD74-C455-463B-802C-60EA703B06CF}" presName="text3" presStyleCnt="0"/>
      <dgm:spPr/>
    </dgm:pt>
    <dgm:pt modelId="{904B31D4-4E39-4634-8577-334529B79044}" type="pres">
      <dgm:prSet presAssocID="{17A3AD74-C455-463B-802C-60EA703B06CF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48E2E0-7023-46C7-8BF9-046B55BE8B19}" type="pres">
      <dgm:prSet presAssocID="{17A3AD74-C455-463B-802C-60EA703B06CF}" presName="textaccent3" presStyleCnt="0"/>
      <dgm:spPr/>
    </dgm:pt>
    <dgm:pt modelId="{CE1FA760-A3A9-4744-886B-977C29B02174}" type="pres">
      <dgm:prSet presAssocID="{17A3AD74-C455-463B-802C-60EA703B06CF}" presName="accentRepeatNode" presStyleLbl="solidAlignAcc1" presStyleIdx="4" presStyleCnt="10"/>
      <dgm:spPr/>
    </dgm:pt>
    <dgm:pt modelId="{55B1CA95-EAAF-46A0-93EF-16E261C3A9B2}" type="pres">
      <dgm:prSet presAssocID="{195565D0-8894-4830-818D-CE47C9110F7E}" presName="image3" presStyleCnt="0"/>
      <dgm:spPr/>
    </dgm:pt>
    <dgm:pt modelId="{636BBCE2-4F47-4DD2-8407-0963C18CAE04}" type="pres">
      <dgm:prSet presAssocID="{195565D0-8894-4830-818D-CE47C9110F7E}" presName="imageRepeatNode" presStyleLbl="alignAcc1" presStyleIdx="2" presStyleCnt="5"/>
      <dgm:spPr/>
      <dgm:t>
        <a:bodyPr/>
        <a:lstStyle/>
        <a:p>
          <a:endParaRPr lang="zh-CN" altLang="en-US"/>
        </a:p>
      </dgm:t>
    </dgm:pt>
    <dgm:pt modelId="{2ABAAD36-344D-4786-A5AA-900A37E2233A}" type="pres">
      <dgm:prSet presAssocID="{195565D0-8894-4830-818D-CE47C9110F7E}" presName="imageaccent3" presStyleCnt="0"/>
      <dgm:spPr/>
    </dgm:pt>
    <dgm:pt modelId="{3C137C43-CCE8-4589-BCA7-D8A5522AE04C}" type="pres">
      <dgm:prSet presAssocID="{195565D0-8894-4830-818D-CE47C9110F7E}" presName="accentRepeatNode" presStyleLbl="solidAlignAcc1" presStyleIdx="5" presStyleCnt="10"/>
      <dgm:spPr/>
    </dgm:pt>
    <dgm:pt modelId="{65E179C6-A5C6-44F1-93B9-5BD5C45AC4AE}" type="pres">
      <dgm:prSet presAssocID="{620775FC-5EF9-41C0-9A6A-3D4FF4D021BA}" presName="text4" presStyleCnt="0"/>
      <dgm:spPr/>
    </dgm:pt>
    <dgm:pt modelId="{EF853B4B-03F2-4C6A-8DCC-78749DB8700F}" type="pres">
      <dgm:prSet presAssocID="{620775FC-5EF9-41C0-9A6A-3D4FF4D021BA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A3044C-1B14-433F-B165-2A077DC19344}" type="pres">
      <dgm:prSet presAssocID="{620775FC-5EF9-41C0-9A6A-3D4FF4D021BA}" presName="textaccent4" presStyleCnt="0"/>
      <dgm:spPr/>
    </dgm:pt>
    <dgm:pt modelId="{4C165B96-9BB9-4609-BC27-BA54FD630F2E}" type="pres">
      <dgm:prSet presAssocID="{620775FC-5EF9-41C0-9A6A-3D4FF4D021BA}" presName="accentRepeatNode" presStyleLbl="solidAlignAcc1" presStyleIdx="6" presStyleCnt="10"/>
      <dgm:spPr/>
    </dgm:pt>
    <dgm:pt modelId="{F69B1DE7-DF20-4113-986C-4E72EA2A5672}" type="pres">
      <dgm:prSet presAssocID="{39FDFB91-D2EB-40E1-8B1A-05901DB82DC1}" presName="image4" presStyleCnt="0"/>
      <dgm:spPr/>
    </dgm:pt>
    <dgm:pt modelId="{480EAEA9-1AC2-446D-A465-DB8E938AE109}" type="pres">
      <dgm:prSet presAssocID="{39FDFB91-D2EB-40E1-8B1A-05901DB82DC1}" presName="imageRepeatNode" presStyleLbl="alignAcc1" presStyleIdx="3" presStyleCnt="5"/>
      <dgm:spPr/>
      <dgm:t>
        <a:bodyPr/>
        <a:lstStyle/>
        <a:p>
          <a:endParaRPr lang="zh-CN" altLang="en-US"/>
        </a:p>
      </dgm:t>
    </dgm:pt>
    <dgm:pt modelId="{E0E2D1C9-6487-4357-AB55-FF89C07A8A96}" type="pres">
      <dgm:prSet presAssocID="{39FDFB91-D2EB-40E1-8B1A-05901DB82DC1}" presName="imageaccent4" presStyleCnt="0"/>
      <dgm:spPr/>
    </dgm:pt>
    <dgm:pt modelId="{FE4F353A-A6DA-4F2B-B680-571C55BBE7E1}" type="pres">
      <dgm:prSet presAssocID="{39FDFB91-D2EB-40E1-8B1A-05901DB82DC1}" presName="accentRepeatNode" presStyleLbl="solidAlignAcc1" presStyleIdx="7" presStyleCnt="10"/>
      <dgm:spPr/>
    </dgm:pt>
    <dgm:pt modelId="{D10597FE-90FA-4191-8205-1EF9464D25AF}" type="pres">
      <dgm:prSet presAssocID="{D61AB186-0579-4128-8DB5-8124DB73EF69}" presName="text5" presStyleCnt="0"/>
      <dgm:spPr/>
    </dgm:pt>
    <dgm:pt modelId="{049BC101-BD3C-4AE9-99A9-9C1D8CA3A738}" type="pres">
      <dgm:prSet presAssocID="{D61AB186-0579-4128-8DB5-8124DB73EF69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658E5D-ACAC-4A6A-93CA-7E66D97831C5}" type="pres">
      <dgm:prSet presAssocID="{D61AB186-0579-4128-8DB5-8124DB73EF69}" presName="textaccent5" presStyleCnt="0"/>
      <dgm:spPr/>
    </dgm:pt>
    <dgm:pt modelId="{0A556C4B-9454-4ED3-A2E2-BEAAE0893795}" type="pres">
      <dgm:prSet presAssocID="{D61AB186-0579-4128-8DB5-8124DB73EF69}" presName="accentRepeatNode" presStyleLbl="solidAlignAcc1" presStyleIdx="8" presStyleCnt="10"/>
      <dgm:spPr/>
    </dgm:pt>
    <dgm:pt modelId="{F39F0823-0299-47A4-98AE-E73919E42BA2}" type="pres">
      <dgm:prSet presAssocID="{F54CDAA4-EEB1-4469-84E8-6B21D9CCDB05}" presName="image5" presStyleCnt="0"/>
      <dgm:spPr/>
    </dgm:pt>
    <dgm:pt modelId="{24EE99BB-B530-4C2B-A810-E399CBB45936}" type="pres">
      <dgm:prSet presAssocID="{F54CDAA4-EEB1-4469-84E8-6B21D9CCDB05}" presName="imageRepeatNode" presStyleLbl="alignAcc1" presStyleIdx="4" presStyleCnt="5"/>
      <dgm:spPr/>
      <dgm:t>
        <a:bodyPr/>
        <a:lstStyle/>
        <a:p>
          <a:endParaRPr lang="zh-CN" altLang="en-US"/>
        </a:p>
      </dgm:t>
    </dgm:pt>
    <dgm:pt modelId="{CCB4B285-7513-4A27-9598-95AF67540022}" type="pres">
      <dgm:prSet presAssocID="{F54CDAA4-EEB1-4469-84E8-6B21D9CCDB05}" presName="imageaccent5" presStyleCnt="0"/>
      <dgm:spPr/>
    </dgm:pt>
    <dgm:pt modelId="{64052FE6-4CDD-48BE-B743-EDF5FDDEB82C}" type="pres">
      <dgm:prSet presAssocID="{F54CDAA4-EEB1-4469-84E8-6B21D9CCDB05}" presName="accentRepeatNode" presStyleLbl="solidAlignAcc1" presStyleIdx="9" presStyleCnt="10"/>
      <dgm:spPr/>
    </dgm:pt>
  </dgm:ptLst>
  <dgm:cxnLst>
    <dgm:cxn modelId="{C815B1B5-2646-4019-8C36-AC9FAE6A5F19}" type="presOf" srcId="{9CC9EE90-2D05-44EA-AC1A-FAB6B3E42FD8}" destId="{99E3CC88-109B-4A99-96EC-AF577097B226}" srcOrd="0" destOrd="0" presId="urn:microsoft.com/office/officeart/2008/layout/HexagonCluster"/>
    <dgm:cxn modelId="{C9BF5D74-7763-45DA-9C90-DDD7AF1F7697}" srcId="{9CC9EE90-2D05-44EA-AC1A-FAB6B3E42FD8}" destId="{687C20C5-D47B-400B-8B9F-0DC9D60DAC57}" srcOrd="1" destOrd="0" parTransId="{98860DAC-BEC3-448C-86AB-CF55C18B3BB9}" sibTransId="{04E45055-6E02-4303-B367-3AF07EBC43AB}"/>
    <dgm:cxn modelId="{C64F7DAE-8BB0-4596-9DE4-2C4BA4022F26}" type="presOf" srcId="{17A3AD74-C455-463B-802C-60EA703B06CF}" destId="{904B31D4-4E39-4634-8577-334529B79044}" srcOrd="0" destOrd="0" presId="urn:microsoft.com/office/officeart/2008/layout/HexagonCluster"/>
    <dgm:cxn modelId="{F58A1E0D-A3FC-4EFE-BEAD-9884E4FE024B}" type="presOf" srcId="{F5B89C39-CD1A-4259-A834-563F6806D51E}" destId="{E99FAE2E-A28A-462C-BC73-35E920485171}" srcOrd="0" destOrd="0" presId="urn:microsoft.com/office/officeart/2008/layout/HexagonCluster"/>
    <dgm:cxn modelId="{AC7E14FA-F200-4431-98B0-A9D8A3E23EB3}" type="presOf" srcId="{F54CDAA4-EEB1-4469-84E8-6B21D9CCDB05}" destId="{24EE99BB-B530-4C2B-A810-E399CBB45936}" srcOrd="0" destOrd="0" presId="urn:microsoft.com/office/officeart/2008/layout/HexagonCluster"/>
    <dgm:cxn modelId="{D8796DCE-CC9D-424B-9D82-076873517225}" type="presOf" srcId="{620775FC-5EF9-41C0-9A6A-3D4FF4D021BA}" destId="{EF853B4B-03F2-4C6A-8DCC-78749DB8700F}" srcOrd="0" destOrd="0" presId="urn:microsoft.com/office/officeart/2008/layout/HexagonCluster"/>
    <dgm:cxn modelId="{082E938E-0E53-4A55-9696-F70B912E1375}" srcId="{9CC9EE90-2D05-44EA-AC1A-FAB6B3E42FD8}" destId="{620775FC-5EF9-41C0-9A6A-3D4FF4D021BA}" srcOrd="3" destOrd="0" parTransId="{2A4BDF9C-11EB-4924-9F4D-90509649B0B7}" sibTransId="{39FDFB91-D2EB-40E1-8B1A-05901DB82DC1}"/>
    <dgm:cxn modelId="{DF32E260-E2B1-4E5E-B630-EEBB2B4110DA}" srcId="{9CC9EE90-2D05-44EA-AC1A-FAB6B3E42FD8}" destId="{17A3AD74-C455-463B-802C-60EA703B06CF}" srcOrd="2" destOrd="0" parTransId="{4E5F8EF3-D336-4BDA-B168-E092E0D42513}" sibTransId="{195565D0-8894-4830-818D-CE47C9110F7E}"/>
    <dgm:cxn modelId="{3B3F73D6-0159-493E-8CD7-554650993250}" srcId="{9CC9EE90-2D05-44EA-AC1A-FAB6B3E42FD8}" destId="{F5B89C39-CD1A-4259-A834-563F6806D51E}" srcOrd="0" destOrd="0" parTransId="{60A36046-B593-492C-9DBD-538398B5556A}" sibTransId="{1C38BA6D-0A38-4E19-BDDD-1E2BB50DB256}"/>
    <dgm:cxn modelId="{A94AD2E3-697E-4528-A221-879CF9F2AC71}" type="presOf" srcId="{195565D0-8894-4830-818D-CE47C9110F7E}" destId="{636BBCE2-4F47-4DD2-8407-0963C18CAE04}" srcOrd="0" destOrd="0" presId="urn:microsoft.com/office/officeart/2008/layout/HexagonCluster"/>
    <dgm:cxn modelId="{54208C81-3B56-4E6B-B1CB-4DFB52F0C6B6}" type="presOf" srcId="{D61AB186-0579-4128-8DB5-8124DB73EF69}" destId="{049BC101-BD3C-4AE9-99A9-9C1D8CA3A738}" srcOrd="0" destOrd="0" presId="urn:microsoft.com/office/officeart/2008/layout/HexagonCluster"/>
    <dgm:cxn modelId="{FF7E6E62-11FF-4EA8-B16B-050E89FE6A81}" srcId="{9CC9EE90-2D05-44EA-AC1A-FAB6B3E42FD8}" destId="{D61AB186-0579-4128-8DB5-8124DB73EF69}" srcOrd="4" destOrd="0" parTransId="{76478DE2-2859-4A3F-BB37-CEDA4303C370}" sibTransId="{F54CDAA4-EEB1-4469-84E8-6B21D9CCDB05}"/>
    <dgm:cxn modelId="{43CE96A9-6CA4-49EB-8561-394CCAB806D3}" type="presOf" srcId="{39FDFB91-D2EB-40E1-8B1A-05901DB82DC1}" destId="{480EAEA9-1AC2-446D-A465-DB8E938AE109}" srcOrd="0" destOrd="0" presId="urn:microsoft.com/office/officeart/2008/layout/HexagonCluster"/>
    <dgm:cxn modelId="{6F3248A8-0B98-4C5F-9498-E35BD2675870}" type="presOf" srcId="{04E45055-6E02-4303-B367-3AF07EBC43AB}" destId="{8DA91D40-4D43-44C0-A33A-835B61C6F574}" srcOrd="0" destOrd="0" presId="urn:microsoft.com/office/officeart/2008/layout/HexagonCluster"/>
    <dgm:cxn modelId="{CED323B2-2A6F-4707-9574-1DE975F281D3}" type="presOf" srcId="{1C38BA6D-0A38-4E19-BDDD-1E2BB50DB256}" destId="{C5185ABB-55D6-40B8-8451-8F274B2312D8}" srcOrd="0" destOrd="0" presId="urn:microsoft.com/office/officeart/2008/layout/HexagonCluster"/>
    <dgm:cxn modelId="{0D4A7444-85AF-4198-B10A-37887A447FAA}" type="presOf" srcId="{687C20C5-D47B-400B-8B9F-0DC9D60DAC57}" destId="{30757BA0-211B-48AE-ADCC-897E1BC57843}" srcOrd="0" destOrd="0" presId="urn:microsoft.com/office/officeart/2008/layout/HexagonCluster"/>
    <dgm:cxn modelId="{CC9A6CE0-87A0-4858-A75E-0585D0858B7C}" type="presParOf" srcId="{99E3CC88-109B-4A99-96EC-AF577097B226}" destId="{A48E7E70-8BA0-4746-A478-5748B8627CB4}" srcOrd="0" destOrd="0" presId="urn:microsoft.com/office/officeart/2008/layout/HexagonCluster"/>
    <dgm:cxn modelId="{88330B76-9B92-4D38-A7B8-33AA8D880847}" type="presParOf" srcId="{A48E7E70-8BA0-4746-A478-5748B8627CB4}" destId="{E99FAE2E-A28A-462C-BC73-35E920485171}" srcOrd="0" destOrd="0" presId="urn:microsoft.com/office/officeart/2008/layout/HexagonCluster"/>
    <dgm:cxn modelId="{A6A79844-2B62-4568-B761-58637FDBCEBC}" type="presParOf" srcId="{99E3CC88-109B-4A99-96EC-AF577097B226}" destId="{F47ED331-CB5B-45F9-AD1D-2FB21BB69390}" srcOrd="1" destOrd="0" presId="urn:microsoft.com/office/officeart/2008/layout/HexagonCluster"/>
    <dgm:cxn modelId="{30171BA5-DF11-4346-B38C-4A091D6C077E}" type="presParOf" srcId="{F47ED331-CB5B-45F9-AD1D-2FB21BB69390}" destId="{E2709576-A4F1-4611-BBD0-88B2B3FBB938}" srcOrd="0" destOrd="0" presId="urn:microsoft.com/office/officeart/2008/layout/HexagonCluster"/>
    <dgm:cxn modelId="{83FECA85-2985-47E2-8A29-A5B444080976}" type="presParOf" srcId="{99E3CC88-109B-4A99-96EC-AF577097B226}" destId="{CD458D55-1983-4057-A27B-E6F2B04DDD0A}" srcOrd="2" destOrd="0" presId="urn:microsoft.com/office/officeart/2008/layout/HexagonCluster"/>
    <dgm:cxn modelId="{C457A05B-037A-458F-8D49-79C9062897A9}" type="presParOf" srcId="{CD458D55-1983-4057-A27B-E6F2B04DDD0A}" destId="{C5185ABB-55D6-40B8-8451-8F274B2312D8}" srcOrd="0" destOrd="0" presId="urn:microsoft.com/office/officeart/2008/layout/HexagonCluster"/>
    <dgm:cxn modelId="{142C470F-66C1-48AB-8A10-D7DDDD92C39B}" type="presParOf" srcId="{99E3CC88-109B-4A99-96EC-AF577097B226}" destId="{3B2CA3CC-F76B-4E70-9686-1E9F4B8FCE65}" srcOrd="3" destOrd="0" presId="urn:microsoft.com/office/officeart/2008/layout/HexagonCluster"/>
    <dgm:cxn modelId="{ABC81185-FFB2-48E8-9DE5-D5CC65633446}" type="presParOf" srcId="{3B2CA3CC-F76B-4E70-9686-1E9F4B8FCE65}" destId="{2DF1DB3A-67EC-4AC6-8864-D4F4FF621ACA}" srcOrd="0" destOrd="0" presId="urn:microsoft.com/office/officeart/2008/layout/HexagonCluster"/>
    <dgm:cxn modelId="{1964A915-0C90-475C-A96D-DF3841645D01}" type="presParOf" srcId="{99E3CC88-109B-4A99-96EC-AF577097B226}" destId="{27334752-8F3F-4F1F-9B39-61180E61047F}" srcOrd="4" destOrd="0" presId="urn:microsoft.com/office/officeart/2008/layout/HexagonCluster"/>
    <dgm:cxn modelId="{90702C33-0049-46E1-9CA6-D71CF7F02DB6}" type="presParOf" srcId="{27334752-8F3F-4F1F-9B39-61180E61047F}" destId="{30757BA0-211B-48AE-ADCC-897E1BC57843}" srcOrd="0" destOrd="0" presId="urn:microsoft.com/office/officeart/2008/layout/HexagonCluster"/>
    <dgm:cxn modelId="{138E06F7-4E71-418F-8D2F-D2F4D0B9D3C1}" type="presParOf" srcId="{99E3CC88-109B-4A99-96EC-AF577097B226}" destId="{C9EB82CD-C12B-4082-B3B3-C8D5608F4226}" srcOrd="5" destOrd="0" presId="urn:microsoft.com/office/officeart/2008/layout/HexagonCluster"/>
    <dgm:cxn modelId="{96CB1B66-F032-47AF-ABEE-67612EC6D9CF}" type="presParOf" srcId="{C9EB82CD-C12B-4082-B3B3-C8D5608F4226}" destId="{6EFC9475-978E-436E-ACE3-2CCF5F4C9B4E}" srcOrd="0" destOrd="0" presId="urn:microsoft.com/office/officeart/2008/layout/HexagonCluster"/>
    <dgm:cxn modelId="{B4B436FF-10D9-4975-909F-0C68038794D1}" type="presParOf" srcId="{99E3CC88-109B-4A99-96EC-AF577097B226}" destId="{74449E28-DECF-4658-A5DD-61A4AF26A256}" srcOrd="6" destOrd="0" presId="urn:microsoft.com/office/officeart/2008/layout/HexagonCluster"/>
    <dgm:cxn modelId="{FD56C9FC-E994-40B5-8CA3-3A836DE74557}" type="presParOf" srcId="{74449E28-DECF-4658-A5DD-61A4AF26A256}" destId="{8DA91D40-4D43-44C0-A33A-835B61C6F574}" srcOrd="0" destOrd="0" presId="urn:microsoft.com/office/officeart/2008/layout/HexagonCluster"/>
    <dgm:cxn modelId="{1FC2634C-E057-47BB-9B09-CED70A707717}" type="presParOf" srcId="{99E3CC88-109B-4A99-96EC-AF577097B226}" destId="{F443F040-D508-4C76-90C3-26C9C7EF12FC}" srcOrd="7" destOrd="0" presId="urn:microsoft.com/office/officeart/2008/layout/HexagonCluster"/>
    <dgm:cxn modelId="{D0A9C45B-5CBF-4F9C-A7FF-1CD1B4DBFEAA}" type="presParOf" srcId="{F443F040-D508-4C76-90C3-26C9C7EF12FC}" destId="{360F2448-2BFD-4790-9920-B4BB47A913AB}" srcOrd="0" destOrd="0" presId="urn:microsoft.com/office/officeart/2008/layout/HexagonCluster"/>
    <dgm:cxn modelId="{EF7588A5-1014-41B4-B7D5-BDBBFF7085A6}" type="presParOf" srcId="{99E3CC88-109B-4A99-96EC-AF577097B226}" destId="{6EF5B75C-7233-409C-911A-401264FAF3A5}" srcOrd="8" destOrd="0" presId="urn:microsoft.com/office/officeart/2008/layout/HexagonCluster"/>
    <dgm:cxn modelId="{91B64897-538D-47B3-81E0-1BB86740903B}" type="presParOf" srcId="{6EF5B75C-7233-409C-911A-401264FAF3A5}" destId="{904B31D4-4E39-4634-8577-334529B79044}" srcOrd="0" destOrd="0" presId="urn:microsoft.com/office/officeart/2008/layout/HexagonCluster"/>
    <dgm:cxn modelId="{DCC96C9A-5FF8-4894-97E4-5CF2161E0BC5}" type="presParOf" srcId="{99E3CC88-109B-4A99-96EC-AF577097B226}" destId="{E848E2E0-7023-46C7-8BF9-046B55BE8B19}" srcOrd="9" destOrd="0" presId="urn:microsoft.com/office/officeart/2008/layout/HexagonCluster"/>
    <dgm:cxn modelId="{434BF4F0-9811-4FDC-87FB-1EA6E7069C1F}" type="presParOf" srcId="{E848E2E0-7023-46C7-8BF9-046B55BE8B19}" destId="{CE1FA760-A3A9-4744-886B-977C29B02174}" srcOrd="0" destOrd="0" presId="urn:microsoft.com/office/officeart/2008/layout/HexagonCluster"/>
    <dgm:cxn modelId="{2A4A9AA8-CF18-405B-8D27-5B005B869B67}" type="presParOf" srcId="{99E3CC88-109B-4A99-96EC-AF577097B226}" destId="{55B1CA95-EAAF-46A0-93EF-16E261C3A9B2}" srcOrd="10" destOrd="0" presId="urn:microsoft.com/office/officeart/2008/layout/HexagonCluster"/>
    <dgm:cxn modelId="{EA9FDBD4-D124-4361-BF88-D67F39B64296}" type="presParOf" srcId="{55B1CA95-EAAF-46A0-93EF-16E261C3A9B2}" destId="{636BBCE2-4F47-4DD2-8407-0963C18CAE04}" srcOrd="0" destOrd="0" presId="urn:microsoft.com/office/officeart/2008/layout/HexagonCluster"/>
    <dgm:cxn modelId="{587DC279-EAA7-44B4-B0C9-95FFFDF55AEE}" type="presParOf" srcId="{99E3CC88-109B-4A99-96EC-AF577097B226}" destId="{2ABAAD36-344D-4786-A5AA-900A37E2233A}" srcOrd="11" destOrd="0" presId="urn:microsoft.com/office/officeart/2008/layout/HexagonCluster"/>
    <dgm:cxn modelId="{3FE0AEE3-0148-4B45-B043-3012252DE4B9}" type="presParOf" srcId="{2ABAAD36-344D-4786-A5AA-900A37E2233A}" destId="{3C137C43-CCE8-4589-BCA7-D8A5522AE04C}" srcOrd="0" destOrd="0" presId="urn:microsoft.com/office/officeart/2008/layout/HexagonCluster"/>
    <dgm:cxn modelId="{8276A73E-1A32-4BC8-A0FE-BABB6361860F}" type="presParOf" srcId="{99E3CC88-109B-4A99-96EC-AF577097B226}" destId="{65E179C6-A5C6-44F1-93B9-5BD5C45AC4AE}" srcOrd="12" destOrd="0" presId="urn:microsoft.com/office/officeart/2008/layout/HexagonCluster"/>
    <dgm:cxn modelId="{B9A035BD-96C4-416F-A58E-3DE473641246}" type="presParOf" srcId="{65E179C6-A5C6-44F1-93B9-5BD5C45AC4AE}" destId="{EF853B4B-03F2-4C6A-8DCC-78749DB8700F}" srcOrd="0" destOrd="0" presId="urn:microsoft.com/office/officeart/2008/layout/HexagonCluster"/>
    <dgm:cxn modelId="{EFD90F72-764E-4A65-8CB2-11EC6124725F}" type="presParOf" srcId="{99E3CC88-109B-4A99-96EC-AF577097B226}" destId="{9EA3044C-1B14-433F-B165-2A077DC19344}" srcOrd="13" destOrd="0" presId="urn:microsoft.com/office/officeart/2008/layout/HexagonCluster"/>
    <dgm:cxn modelId="{E73C4E1C-CA6C-4A27-8A63-1ED0096DFEAA}" type="presParOf" srcId="{9EA3044C-1B14-433F-B165-2A077DC19344}" destId="{4C165B96-9BB9-4609-BC27-BA54FD630F2E}" srcOrd="0" destOrd="0" presId="urn:microsoft.com/office/officeart/2008/layout/HexagonCluster"/>
    <dgm:cxn modelId="{887EEFBE-D93D-4BAC-9869-EEC7EA8DA36C}" type="presParOf" srcId="{99E3CC88-109B-4A99-96EC-AF577097B226}" destId="{F69B1DE7-DF20-4113-986C-4E72EA2A5672}" srcOrd="14" destOrd="0" presId="urn:microsoft.com/office/officeart/2008/layout/HexagonCluster"/>
    <dgm:cxn modelId="{685D8164-B551-4A98-ABCE-573999E97910}" type="presParOf" srcId="{F69B1DE7-DF20-4113-986C-4E72EA2A5672}" destId="{480EAEA9-1AC2-446D-A465-DB8E938AE109}" srcOrd="0" destOrd="0" presId="urn:microsoft.com/office/officeart/2008/layout/HexagonCluster"/>
    <dgm:cxn modelId="{AF87D0EC-D4D2-4468-9CA4-A8AE12695F77}" type="presParOf" srcId="{99E3CC88-109B-4A99-96EC-AF577097B226}" destId="{E0E2D1C9-6487-4357-AB55-FF89C07A8A96}" srcOrd="15" destOrd="0" presId="urn:microsoft.com/office/officeart/2008/layout/HexagonCluster"/>
    <dgm:cxn modelId="{39121553-143F-4002-A9B9-31291FE5042D}" type="presParOf" srcId="{E0E2D1C9-6487-4357-AB55-FF89C07A8A96}" destId="{FE4F353A-A6DA-4F2B-B680-571C55BBE7E1}" srcOrd="0" destOrd="0" presId="urn:microsoft.com/office/officeart/2008/layout/HexagonCluster"/>
    <dgm:cxn modelId="{282F05A1-41A0-4D62-908B-DD5A150C95F3}" type="presParOf" srcId="{99E3CC88-109B-4A99-96EC-AF577097B226}" destId="{D10597FE-90FA-4191-8205-1EF9464D25AF}" srcOrd="16" destOrd="0" presId="urn:microsoft.com/office/officeart/2008/layout/HexagonCluster"/>
    <dgm:cxn modelId="{74B24259-5EA4-4711-8EBA-9E0B7E5A324B}" type="presParOf" srcId="{D10597FE-90FA-4191-8205-1EF9464D25AF}" destId="{049BC101-BD3C-4AE9-99A9-9C1D8CA3A738}" srcOrd="0" destOrd="0" presId="urn:microsoft.com/office/officeart/2008/layout/HexagonCluster"/>
    <dgm:cxn modelId="{1B2833FC-8D65-459E-9F2F-EF76A25EB4E0}" type="presParOf" srcId="{99E3CC88-109B-4A99-96EC-AF577097B226}" destId="{42658E5D-ACAC-4A6A-93CA-7E66D97831C5}" srcOrd="17" destOrd="0" presId="urn:microsoft.com/office/officeart/2008/layout/HexagonCluster"/>
    <dgm:cxn modelId="{3C01967E-0F52-4A8C-9BD1-5A2602A33943}" type="presParOf" srcId="{42658E5D-ACAC-4A6A-93CA-7E66D97831C5}" destId="{0A556C4B-9454-4ED3-A2E2-BEAAE0893795}" srcOrd="0" destOrd="0" presId="urn:microsoft.com/office/officeart/2008/layout/HexagonCluster"/>
    <dgm:cxn modelId="{CA2557A3-EC47-4DCE-8043-E42590678B0B}" type="presParOf" srcId="{99E3CC88-109B-4A99-96EC-AF577097B226}" destId="{F39F0823-0299-47A4-98AE-E73919E42BA2}" srcOrd="18" destOrd="0" presId="urn:microsoft.com/office/officeart/2008/layout/HexagonCluster"/>
    <dgm:cxn modelId="{E4D3CD79-60C0-4F1A-9124-67F0E82249EE}" type="presParOf" srcId="{F39F0823-0299-47A4-98AE-E73919E42BA2}" destId="{24EE99BB-B530-4C2B-A810-E399CBB45936}" srcOrd="0" destOrd="0" presId="urn:microsoft.com/office/officeart/2008/layout/HexagonCluster"/>
    <dgm:cxn modelId="{77EA36F4-B146-44E3-B6A0-67FE1161E42C}" type="presParOf" srcId="{99E3CC88-109B-4A99-96EC-AF577097B226}" destId="{CCB4B285-7513-4A27-9598-95AF67540022}" srcOrd="19" destOrd="0" presId="urn:microsoft.com/office/officeart/2008/layout/HexagonCluster"/>
    <dgm:cxn modelId="{BCE0B6D3-972C-4A62-B015-C04F5D27E27B}" type="presParOf" srcId="{CCB4B285-7513-4A27-9598-95AF67540022}" destId="{64052FE6-4CDD-48BE-B743-EDF5FDDEB82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D52ADCC0-E591-4A90-A32A-BDB179480718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256690-7147-4778-B2E5-A3D65FBEDC34}">
      <dgm:prSet/>
      <dgm:spPr/>
      <dgm:t>
        <a:bodyPr/>
        <a:lstStyle/>
        <a:p>
          <a:pPr rtl="0"/>
          <a:r>
            <a:rPr lang="zh-CN" altLang="en-US" dirty="0" smtClean="0"/>
            <a:t>年度主要工作</a:t>
          </a:r>
          <a:endParaRPr lang="zh-CN" dirty="0"/>
        </a:p>
      </dgm:t>
    </dgm:pt>
    <dgm:pt modelId="{508191B9-2633-4D5E-A59A-C76AD6C286E0}" type="par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B1BAAB6-46F0-4B50-9508-AF91895CB291}" type="sib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D5C405E-2EEF-4F58-878E-63AE28775526}">
      <dgm:prSet/>
      <dgm:spPr/>
      <dgm:t>
        <a:bodyPr/>
        <a:lstStyle/>
        <a:p>
          <a:pPr rtl="0"/>
          <a:r>
            <a:rPr lang="zh-CN" dirty="0" smtClean="0"/>
            <a:t>团队亮点</a:t>
          </a:r>
          <a:r>
            <a:rPr lang="zh-CN" altLang="en-US" dirty="0" smtClean="0"/>
            <a:t>工作</a:t>
          </a:r>
          <a:endParaRPr lang="zh-CN" dirty="0"/>
        </a:p>
      </dgm:t>
    </dgm:pt>
    <dgm:pt modelId="{FC0E68CB-85A3-4E71-8E4A-DDEDF25BADDD}" type="par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E5A6CD89-8F52-437A-91D3-6B72C6B175A3}" type="sib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D27ACD6A-21A2-4273-9FED-5EA82A71B226}">
      <dgm:prSet/>
      <dgm:spPr/>
      <dgm:t>
        <a:bodyPr/>
        <a:lstStyle/>
        <a:p>
          <a:pPr rtl="0"/>
          <a:r>
            <a:rPr lang="zh-CN" dirty="0" smtClean="0"/>
            <a:t>团队能力变动</a:t>
          </a:r>
          <a:endParaRPr lang="zh-CN" dirty="0"/>
        </a:p>
      </dgm:t>
    </dgm:pt>
    <dgm:pt modelId="{9C94FC18-5A91-482B-B26F-4E5A98B96ABD}" type="par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9483D26F-4223-4ECB-9041-A42B64297589}" type="sib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5D6EA491-36E0-44ED-B5EA-85A8E7B0DCE5}">
      <dgm:prSet/>
      <dgm:spPr/>
      <dgm:t>
        <a:bodyPr/>
        <a:lstStyle/>
        <a:p>
          <a:pPr rtl="0"/>
          <a:r>
            <a:rPr lang="zh-CN" smtClean="0"/>
            <a:t>自研成果管理</a:t>
          </a:r>
          <a:endParaRPr lang="zh-CN"/>
        </a:p>
      </dgm:t>
    </dgm:pt>
    <dgm:pt modelId="{ABC5F243-1DFB-4813-9C1C-D5A53581D32C}" type="par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71EFF1ED-A25A-4263-B8D7-B341E2778B04}" type="sib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B9BD1869-62C7-4709-8C3D-A381B5008D6A}">
      <dgm:prSet/>
      <dgm:spPr/>
      <dgm:t>
        <a:bodyPr/>
        <a:lstStyle/>
        <a:p>
          <a:pPr rtl="0"/>
          <a:r>
            <a:rPr lang="en-GB" smtClean="0"/>
            <a:t>2017</a:t>
          </a:r>
          <a:r>
            <a:rPr lang="zh-CN" smtClean="0"/>
            <a:t>年工作计划</a:t>
          </a:r>
          <a:endParaRPr lang="zh-CN"/>
        </a:p>
      </dgm:t>
    </dgm:pt>
    <dgm:pt modelId="{7576C8E3-43A8-4DA3-B236-D497CE6B9421}" type="par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46E551DB-65A0-4E24-817F-057BFCF39336}" type="sib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3692B19D-51BB-4F6D-B653-30E8CF908B76}">
      <dgm:prSet/>
      <dgm:spPr/>
      <dgm:t>
        <a:bodyPr/>
        <a:lstStyle/>
        <a:p>
          <a:pPr rtl="0"/>
          <a:r>
            <a:rPr lang="zh-CN" smtClean="0"/>
            <a:t>总结</a:t>
          </a:r>
          <a:endParaRPr lang="zh-CN"/>
        </a:p>
      </dgm:t>
    </dgm:pt>
    <dgm:pt modelId="{EADE49B2-1D25-4A52-B2B2-A0B1C1C1B84F}" type="par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2FF5EE21-87C4-497D-A816-D1D76DF5EB45}" type="sib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BD06A1CC-0EA2-4FC6-B83C-6E8122E44D22}" type="pres">
      <dgm:prSet presAssocID="{D52ADCC0-E591-4A90-A32A-BDB17948071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3DF4401-DD56-47D1-BDEB-56A71810D54B}" type="pres">
      <dgm:prSet presAssocID="{0F256690-7147-4778-B2E5-A3D65FBEDC34}" presName="composite" presStyleCnt="0"/>
      <dgm:spPr/>
    </dgm:pt>
    <dgm:pt modelId="{07EE8946-9973-4E99-B6DA-9762F9212223}" type="pres">
      <dgm:prSet presAssocID="{0F256690-7147-4778-B2E5-A3D65FBEDC34}" presName="imgShp" presStyleLbl="fgImgPlace1" presStyleIdx="0" presStyleCnt="6"/>
      <dgm:spPr/>
    </dgm:pt>
    <dgm:pt modelId="{D6B88F35-A4D1-46F7-95F3-568FECF4ECF3}" type="pres">
      <dgm:prSet presAssocID="{0F256690-7147-4778-B2E5-A3D65FBEDC34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243D78-514C-4D5B-A74B-5E77E60A6B42}" type="pres">
      <dgm:prSet presAssocID="{1B1BAAB6-46F0-4B50-9508-AF91895CB291}" presName="spacing" presStyleCnt="0"/>
      <dgm:spPr/>
    </dgm:pt>
    <dgm:pt modelId="{8DDEE68C-206D-4F80-A97F-8C934C827203}" type="pres">
      <dgm:prSet presAssocID="{1D5C405E-2EEF-4F58-878E-63AE28775526}" presName="composite" presStyleCnt="0"/>
      <dgm:spPr/>
    </dgm:pt>
    <dgm:pt modelId="{32D25725-C219-4920-8DD1-BDC3CCE37498}" type="pres">
      <dgm:prSet presAssocID="{1D5C405E-2EEF-4F58-878E-63AE28775526}" presName="imgShp" presStyleLbl="fgImgPlace1" presStyleIdx="1" presStyleCnt="6"/>
      <dgm:spPr/>
    </dgm:pt>
    <dgm:pt modelId="{24ED68AF-434E-4696-B425-7EB0BD7477C0}" type="pres">
      <dgm:prSet presAssocID="{1D5C405E-2EEF-4F58-878E-63AE28775526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81888A-2AAE-40C6-B6DE-D9D5ABACB6AE}" type="pres">
      <dgm:prSet presAssocID="{E5A6CD89-8F52-437A-91D3-6B72C6B175A3}" presName="spacing" presStyleCnt="0"/>
      <dgm:spPr/>
    </dgm:pt>
    <dgm:pt modelId="{215B9AC2-28B2-4FF8-B8C0-E2AEDAB33B73}" type="pres">
      <dgm:prSet presAssocID="{D27ACD6A-21A2-4273-9FED-5EA82A71B226}" presName="composite" presStyleCnt="0"/>
      <dgm:spPr/>
    </dgm:pt>
    <dgm:pt modelId="{E5756D6A-3212-461E-A883-E2942B169D86}" type="pres">
      <dgm:prSet presAssocID="{D27ACD6A-21A2-4273-9FED-5EA82A71B226}" presName="imgShp" presStyleLbl="fgImgPlace1" presStyleIdx="2" presStyleCnt="6"/>
      <dgm:spPr/>
    </dgm:pt>
    <dgm:pt modelId="{F9B5D095-65C2-452A-9C4E-E15ED5C87EB6}" type="pres">
      <dgm:prSet presAssocID="{D27ACD6A-21A2-4273-9FED-5EA82A71B22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4F92A7-BD7A-4614-9CE6-2248C31AA8EE}" type="pres">
      <dgm:prSet presAssocID="{9483D26F-4223-4ECB-9041-A42B64297589}" presName="spacing" presStyleCnt="0"/>
      <dgm:spPr/>
    </dgm:pt>
    <dgm:pt modelId="{867A9AEF-3564-4CD7-AC59-C13645EC1EEA}" type="pres">
      <dgm:prSet presAssocID="{5D6EA491-36E0-44ED-B5EA-85A8E7B0DCE5}" presName="composite" presStyleCnt="0"/>
      <dgm:spPr/>
    </dgm:pt>
    <dgm:pt modelId="{34298BBB-3BDD-40FE-A4AE-BC59F54EA03F}" type="pres">
      <dgm:prSet presAssocID="{5D6EA491-36E0-44ED-B5EA-85A8E7B0DCE5}" presName="imgShp" presStyleLbl="fgImgPlace1" presStyleIdx="3" presStyleCnt="6"/>
      <dgm:spPr/>
    </dgm:pt>
    <dgm:pt modelId="{0A5D1579-39C6-4F59-AE84-B6C51414D634}" type="pres">
      <dgm:prSet presAssocID="{5D6EA491-36E0-44ED-B5EA-85A8E7B0DCE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AEE66-F081-4D8E-853F-A05409A753BD}" type="pres">
      <dgm:prSet presAssocID="{71EFF1ED-A25A-4263-B8D7-B341E2778B04}" presName="spacing" presStyleCnt="0"/>
      <dgm:spPr/>
    </dgm:pt>
    <dgm:pt modelId="{CA5FB994-B618-4217-8DF5-E6BCE1D9A6C9}" type="pres">
      <dgm:prSet presAssocID="{B9BD1869-62C7-4709-8C3D-A381B5008D6A}" presName="composite" presStyleCnt="0"/>
      <dgm:spPr/>
    </dgm:pt>
    <dgm:pt modelId="{9B1E35ED-04C2-4C1E-8B31-EB0C6279DE88}" type="pres">
      <dgm:prSet presAssocID="{B9BD1869-62C7-4709-8C3D-A381B5008D6A}" presName="imgShp" presStyleLbl="fgImgPlace1" presStyleIdx="4" presStyleCnt="6"/>
      <dgm:spPr/>
    </dgm:pt>
    <dgm:pt modelId="{CC51B1E6-E422-42F2-98B9-05415C92C7F8}" type="pres">
      <dgm:prSet presAssocID="{B9BD1869-62C7-4709-8C3D-A381B5008D6A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D687C6-2D7F-4297-BBFC-1BE0FF4D216B}" type="pres">
      <dgm:prSet presAssocID="{46E551DB-65A0-4E24-817F-057BFCF39336}" presName="spacing" presStyleCnt="0"/>
      <dgm:spPr/>
    </dgm:pt>
    <dgm:pt modelId="{C1AB9CBF-AD45-474E-8BB8-D5BFC18BB9C0}" type="pres">
      <dgm:prSet presAssocID="{3692B19D-51BB-4F6D-B653-30E8CF908B76}" presName="composite" presStyleCnt="0"/>
      <dgm:spPr/>
    </dgm:pt>
    <dgm:pt modelId="{5AC847B9-CCF7-44B9-B480-EDD3D1D33282}" type="pres">
      <dgm:prSet presAssocID="{3692B19D-51BB-4F6D-B653-30E8CF908B76}" presName="imgShp" presStyleLbl="fgImgPlace1" presStyleIdx="5" presStyleCnt="6"/>
      <dgm:spPr/>
    </dgm:pt>
    <dgm:pt modelId="{CDC9555C-6F97-4845-A7DA-FFD56B374C6D}" type="pres">
      <dgm:prSet presAssocID="{3692B19D-51BB-4F6D-B653-30E8CF908B76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DEF08BD-A0EE-44BD-8F53-426E2B64B5FD}" type="presOf" srcId="{B9BD1869-62C7-4709-8C3D-A381B5008D6A}" destId="{CC51B1E6-E422-42F2-98B9-05415C92C7F8}" srcOrd="0" destOrd="0" presId="urn:microsoft.com/office/officeart/2005/8/layout/vList3"/>
    <dgm:cxn modelId="{D75E6B65-9AEF-489B-9DE8-C5E5AFF9B219}" srcId="{D52ADCC0-E591-4A90-A32A-BDB179480718}" destId="{0F256690-7147-4778-B2E5-A3D65FBEDC34}" srcOrd="0" destOrd="0" parTransId="{508191B9-2633-4D5E-A59A-C76AD6C286E0}" sibTransId="{1B1BAAB6-46F0-4B50-9508-AF91895CB291}"/>
    <dgm:cxn modelId="{9ACFD18C-C4E0-481B-8295-E9152708C8FF}" type="presOf" srcId="{3692B19D-51BB-4F6D-B653-30E8CF908B76}" destId="{CDC9555C-6F97-4845-A7DA-FFD56B374C6D}" srcOrd="0" destOrd="0" presId="urn:microsoft.com/office/officeart/2005/8/layout/vList3"/>
    <dgm:cxn modelId="{6B83F6BF-8BAD-4042-BC3F-EB157A844BBE}" type="presOf" srcId="{1D5C405E-2EEF-4F58-878E-63AE28775526}" destId="{24ED68AF-434E-4696-B425-7EB0BD7477C0}" srcOrd="0" destOrd="0" presId="urn:microsoft.com/office/officeart/2005/8/layout/vList3"/>
    <dgm:cxn modelId="{04213C4C-0307-4DE3-BF6B-EEC7084C2AB0}" type="presOf" srcId="{5D6EA491-36E0-44ED-B5EA-85A8E7B0DCE5}" destId="{0A5D1579-39C6-4F59-AE84-B6C51414D634}" srcOrd="0" destOrd="0" presId="urn:microsoft.com/office/officeart/2005/8/layout/vList3"/>
    <dgm:cxn modelId="{71318D43-E866-4E28-B74C-DD29A19D9FCD}" srcId="{D52ADCC0-E591-4A90-A32A-BDB179480718}" destId="{B9BD1869-62C7-4709-8C3D-A381B5008D6A}" srcOrd="4" destOrd="0" parTransId="{7576C8E3-43A8-4DA3-B236-D497CE6B9421}" sibTransId="{46E551DB-65A0-4E24-817F-057BFCF39336}"/>
    <dgm:cxn modelId="{0662EDF1-23F6-4EC7-A1DE-3C8A63E87BAE}" srcId="{D52ADCC0-E591-4A90-A32A-BDB179480718}" destId="{D27ACD6A-21A2-4273-9FED-5EA82A71B226}" srcOrd="2" destOrd="0" parTransId="{9C94FC18-5A91-482B-B26F-4E5A98B96ABD}" sibTransId="{9483D26F-4223-4ECB-9041-A42B64297589}"/>
    <dgm:cxn modelId="{38EC2FE3-76CF-4381-B8E3-B75978A231DC}" type="presOf" srcId="{D27ACD6A-21A2-4273-9FED-5EA82A71B226}" destId="{F9B5D095-65C2-452A-9C4E-E15ED5C87EB6}" srcOrd="0" destOrd="0" presId="urn:microsoft.com/office/officeart/2005/8/layout/vList3"/>
    <dgm:cxn modelId="{E832A900-6F0A-4606-8FA9-5FD5318CB1AF}" srcId="{D52ADCC0-E591-4A90-A32A-BDB179480718}" destId="{3692B19D-51BB-4F6D-B653-30E8CF908B76}" srcOrd="5" destOrd="0" parTransId="{EADE49B2-1D25-4A52-B2B2-A0B1C1C1B84F}" sibTransId="{2FF5EE21-87C4-497D-A816-D1D76DF5EB45}"/>
    <dgm:cxn modelId="{606D15E6-E83F-4018-BA86-84D886687EFE}" srcId="{D52ADCC0-E591-4A90-A32A-BDB179480718}" destId="{5D6EA491-36E0-44ED-B5EA-85A8E7B0DCE5}" srcOrd="3" destOrd="0" parTransId="{ABC5F243-1DFB-4813-9C1C-D5A53581D32C}" sibTransId="{71EFF1ED-A25A-4263-B8D7-B341E2778B04}"/>
    <dgm:cxn modelId="{3E6FED7D-F252-41DC-9859-030621CD63E5}" type="presOf" srcId="{D52ADCC0-E591-4A90-A32A-BDB179480718}" destId="{BD06A1CC-0EA2-4FC6-B83C-6E8122E44D22}" srcOrd="0" destOrd="0" presId="urn:microsoft.com/office/officeart/2005/8/layout/vList3"/>
    <dgm:cxn modelId="{3E7DE93E-BF0E-48C9-9274-2D0870E19F35}" type="presOf" srcId="{0F256690-7147-4778-B2E5-A3D65FBEDC34}" destId="{D6B88F35-A4D1-46F7-95F3-568FECF4ECF3}" srcOrd="0" destOrd="0" presId="urn:microsoft.com/office/officeart/2005/8/layout/vList3"/>
    <dgm:cxn modelId="{D3C2982B-74B4-447A-932B-2E0ECB61C3A6}" srcId="{D52ADCC0-E591-4A90-A32A-BDB179480718}" destId="{1D5C405E-2EEF-4F58-878E-63AE28775526}" srcOrd="1" destOrd="0" parTransId="{FC0E68CB-85A3-4E71-8E4A-DDEDF25BADDD}" sibTransId="{E5A6CD89-8F52-437A-91D3-6B72C6B175A3}"/>
    <dgm:cxn modelId="{AE7D30A8-6B24-43D0-A9EE-7545CB92D6BA}" type="presParOf" srcId="{BD06A1CC-0EA2-4FC6-B83C-6E8122E44D22}" destId="{B3DF4401-DD56-47D1-BDEB-56A71810D54B}" srcOrd="0" destOrd="0" presId="urn:microsoft.com/office/officeart/2005/8/layout/vList3"/>
    <dgm:cxn modelId="{84150DDF-7A62-4C31-B0AF-0A44D7EB2995}" type="presParOf" srcId="{B3DF4401-DD56-47D1-BDEB-56A71810D54B}" destId="{07EE8946-9973-4E99-B6DA-9762F9212223}" srcOrd="0" destOrd="0" presId="urn:microsoft.com/office/officeart/2005/8/layout/vList3"/>
    <dgm:cxn modelId="{EB55084B-A0EE-4057-B146-7AAC2815F69C}" type="presParOf" srcId="{B3DF4401-DD56-47D1-BDEB-56A71810D54B}" destId="{D6B88F35-A4D1-46F7-95F3-568FECF4ECF3}" srcOrd="1" destOrd="0" presId="urn:microsoft.com/office/officeart/2005/8/layout/vList3"/>
    <dgm:cxn modelId="{8D788714-8866-4197-928C-DCE2B2F1744F}" type="presParOf" srcId="{BD06A1CC-0EA2-4FC6-B83C-6E8122E44D22}" destId="{1B243D78-514C-4D5B-A74B-5E77E60A6B42}" srcOrd="1" destOrd="0" presId="urn:microsoft.com/office/officeart/2005/8/layout/vList3"/>
    <dgm:cxn modelId="{89F1E118-0C87-4643-A396-BB4FA1731952}" type="presParOf" srcId="{BD06A1CC-0EA2-4FC6-B83C-6E8122E44D22}" destId="{8DDEE68C-206D-4F80-A97F-8C934C827203}" srcOrd="2" destOrd="0" presId="urn:microsoft.com/office/officeart/2005/8/layout/vList3"/>
    <dgm:cxn modelId="{EA9CA217-7C8B-4C2C-A093-E5403BEAC986}" type="presParOf" srcId="{8DDEE68C-206D-4F80-A97F-8C934C827203}" destId="{32D25725-C219-4920-8DD1-BDC3CCE37498}" srcOrd="0" destOrd="0" presId="urn:microsoft.com/office/officeart/2005/8/layout/vList3"/>
    <dgm:cxn modelId="{D34BB153-3E9E-4ECA-AF42-4E37C9233574}" type="presParOf" srcId="{8DDEE68C-206D-4F80-A97F-8C934C827203}" destId="{24ED68AF-434E-4696-B425-7EB0BD7477C0}" srcOrd="1" destOrd="0" presId="urn:microsoft.com/office/officeart/2005/8/layout/vList3"/>
    <dgm:cxn modelId="{9614C631-06A7-4382-A6DE-EB28539732F0}" type="presParOf" srcId="{BD06A1CC-0EA2-4FC6-B83C-6E8122E44D22}" destId="{1881888A-2AAE-40C6-B6DE-D9D5ABACB6AE}" srcOrd="3" destOrd="0" presId="urn:microsoft.com/office/officeart/2005/8/layout/vList3"/>
    <dgm:cxn modelId="{0E63CEB6-48D3-4F18-9D23-272679EE2CF6}" type="presParOf" srcId="{BD06A1CC-0EA2-4FC6-B83C-6E8122E44D22}" destId="{215B9AC2-28B2-4FF8-B8C0-E2AEDAB33B73}" srcOrd="4" destOrd="0" presId="urn:microsoft.com/office/officeart/2005/8/layout/vList3"/>
    <dgm:cxn modelId="{1E813776-729E-487C-B879-9661EA68AFE7}" type="presParOf" srcId="{215B9AC2-28B2-4FF8-B8C0-E2AEDAB33B73}" destId="{E5756D6A-3212-461E-A883-E2942B169D86}" srcOrd="0" destOrd="0" presId="urn:microsoft.com/office/officeart/2005/8/layout/vList3"/>
    <dgm:cxn modelId="{39E6EC18-7A13-4D11-A6DA-420DF1DA1287}" type="presParOf" srcId="{215B9AC2-28B2-4FF8-B8C0-E2AEDAB33B73}" destId="{F9B5D095-65C2-452A-9C4E-E15ED5C87EB6}" srcOrd="1" destOrd="0" presId="urn:microsoft.com/office/officeart/2005/8/layout/vList3"/>
    <dgm:cxn modelId="{93221AC8-FCE1-45D1-A015-88B80595C77A}" type="presParOf" srcId="{BD06A1CC-0EA2-4FC6-B83C-6E8122E44D22}" destId="{594F92A7-BD7A-4614-9CE6-2248C31AA8EE}" srcOrd="5" destOrd="0" presId="urn:microsoft.com/office/officeart/2005/8/layout/vList3"/>
    <dgm:cxn modelId="{0E181BFA-F9E1-4C5D-85E4-401342460099}" type="presParOf" srcId="{BD06A1CC-0EA2-4FC6-B83C-6E8122E44D22}" destId="{867A9AEF-3564-4CD7-AC59-C13645EC1EEA}" srcOrd="6" destOrd="0" presId="urn:microsoft.com/office/officeart/2005/8/layout/vList3"/>
    <dgm:cxn modelId="{B50BC5BB-9A83-46C2-8A1C-7C6A9A953B11}" type="presParOf" srcId="{867A9AEF-3564-4CD7-AC59-C13645EC1EEA}" destId="{34298BBB-3BDD-40FE-A4AE-BC59F54EA03F}" srcOrd="0" destOrd="0" presId="urn:microsoft.com/office/officeart/2005/8/layout/vList3"/>
    <dgm:cxn modelId="{190D5856-82E0-4E0B-A3B4-5D4FABEDF76C}" type="presParOf" srcId="{867A9AEF-3564-4CD7-AC59-C13645EC1EEA}" destId="{0A5D1579-39C6-4F59-AE84-B6C51414D634}" srcOrd="1" destOrd="0" presId="urn:microsoft.com/office/officeart/2005/8/layout/vList3"/>
    <dgm:cxn modelId="{27D80E27-397B-4A45-BC4B-79EB47ECA446}" type="presParOf" srcId="{BD06A1CC-0EA2-4FC6-B83C-6E8122E44D22}" destId="{9BEAEE66-F081-4D8E-853F-A05409A753BD}" srcOrd="7" destOrd="0" presId="urn:microsoft.com/office/officeart/2005/8/layout/vList3"/>
    <dgm:cxn modelId="{0185EE28-C2F8-410A-8D01-A9B796C57B79}" type="presParOf" srcId="{BD06A1CC-0EA2-4FC6-B83C-6E8122E44D22}" destId="{CA5FB994-B618-4217-8DF5-E6BCE1D9A6C9}" srcOrd="8" destOrd="0" presId="urn:microsoft.com/office/officeart/2005/8/layout/vList3"/>
    <dgm:cxn modelId="{61479B6D-1215-4D5E-98E1-016EC772B071}" type="presParOf" srcId="{CA5FB994-B618-4217-8DF5-E6BCE1D9A6C9}" destId="{9B1E35ED-04C2-4C1E-8B31-EB0C6279DE88}" srcOrd="0" destOrd="0" presId="urn:microsoft.com/office/officeart/2005/8/layout/vList3"/>
    <dgm:cxn modelId="{5CA4E618-E952-4894-9DDD-48DF00BC1E2E}" type="presParOf" srcId="{CA5FB994-B618-4217-8DF5-E6BCE1D9A6C9}" destId="{CC51B1E6-E422-42F2-98B9-05415C92C7F8}" srcOrd="1" destOrd="0" presId="urn:microsoft.com/office/officeart/2005/8/layout/vList3"/>
    <dgm:cxn modelId="{8A1A4CD0-C528-4675-84CB-7344B70FEBD3}" type="presParOf" srcId="{BD06A1CC-0EA2-4FC6-B83C-6E8122E44D22}" destId="{4BD687C6-2D7F-4297-BBFC-1BE0FF4D216B}" srcOrd="9" destOrd="0" presId="urn:microsoft.com/office/officeart/2005/8/layout/vList3"/>
    <dgm:cxn modelId="{3C96063A-F14B-4B3A-AD10-136C0F60C7C8}" type="presParOf" srcId="{BD06A1CC-0EA2-4FC6-B83C-6E8122E44D22}" destId="{C1AB9CBF-AD45-474E-8BB8-D5BFC18BB9C0}" srcOrd="10" destOrd="0" presId="urn:microsoft.com/office/officeart/2005/8/layout/vList3"/>
    <dgm:cxn modelId="{902B54DB-FC5C-47B7-9D25-3D10984854A1}" type="presParOf" srcId="{C1AB9CBF-AD45-474E-8BB8-D5BFC18BB9C0}" destId="{5AC847B9-CCF7-44B9-B480-EDD3D1D33282}" srcOrd="0" destOrd="0" presId="urn:microsoft.com/office/officeart/2005/8/layout/vList3"/>
    <dgm:cxn modelId="{8A4F0D74-C3F7-4D55-84BC-C8597AEC7BCC}" type="presParOf" srcId="{C1AB9CBF-AD45-474E-8BB8-D5BFC18BB9C0}" destId="{CDC9555C-6F97-4845-A7DA-FFD56B374C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A7ED8BE-E592-48DB-AC04-B913C07E46C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D8D5D97-B67F-4C29-835A-59496B38DAE2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dirty="0" smtClean="0"/>
            <a:t>自研</a:t>
          </a:r>
          <a:r>
            <a:rPr lang="en-US" altLang="zh-CN" dirty="0" smtClean="0"/>
            <a:t>Camera </a:t>
          </a:r>
          <a:r>
            <a:rPr lang="en-US" dirty="0" smtClean="0"/>
            <a:t>HDR</a:t>
          </a:r>
          <a:r>
            <a:rPr lang="zh-CN" dirty="0" smtClean="0"/>
            <a:t>方案</a:t>
          </a:r>
          <a:endParaRPr lang="zh-CN" dirty="0"/>
        </a:p>
      </dgm:t>
    </dgm:pt>
    <dgm:pt modelId="{FD29D264-57FD-48EE-9242-DD904B677E6F}" type="par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220E7825-EF55-4875-983A-72698B0F351E}" type="sib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BFE99C8A-1308-41DC-BB78-78CC0E76BF1D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dirty="0" smtClean="0"/>
            <a:t>自研视频稳像方案</a:t>
          </a:r>
          <a:endParaRPr lang="zh-CN" dirty="0"/>
        </a:p>
      </dgm:t>
    </dgm:pt>
    <dgm:pt modelId="{6115FD2C-B15F-4764-AA4A-1CC6C31B267E}" type="par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2548B030-F9F6-4C6E-B848-B7A6DE175EB6}" type="sib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CF10B396-9B90-4F2B-BEB8-DB0EE1D0F44B}" type="pres">
      <dgm:prSet presAssocID="{CA7ED8BE-E592-48DB-AC04-B913C07E46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FF11FF15-DD02-4D8C-9D7F-A141B8395F4B}" type="pres">
      <dgm:prSet presAssocID="{CA7ED8BE-E592-48DB-AC04-B913C07E46C8}" presName="Name1" presStyleCnt="0"/>
      <dgm:spPr/>
    </dgm:pt>
    <dgm:pt modelId="{A565F08C-C794-4CCE-96DC-83C4AE34918C}" type="pres">
      <dgm:prSet presAssocID="{CA7ED8BE-E592-48DB-AC04-B913C07E46C8}" presName="cycle" presStyleCnt="0"/>
      <dgm:spPr/>
    </dgm:pt>
    <dgm:pt modelId="{E57AE89F-9B84-4A16-9551-BCB1307D6306}" type="pres">
      <dgm:prSet presAssocID="{CA7ED8BE-E592-48DB-AC04-B913C07E46C8}" presName="srcNode" presStyleLbl="node1" presStyleIdx="0" presStyleCnt="2"/>
      <dgm:spPr/>
    </dgm:pt>
    <dgm:pt modelId="{53E97F42-2171-4E04-814A-37162356630B}" type="pres">
      <dgm:prSet presAssocID="{CA7ED8BE-E592-48DB-AC04-B913C07E46C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B244EA70-BF89-4AAA-86EA-465AE91E37D9}" type="pres">
      <dgm:prSet presAssocID="{CA7ED8BE-E592-48DB-AC04-B913C07E46C8}" presName="extraNode" presStyleLbl="node1" presStyleIdx="0" presStyleCnt="2"/>
      <dgm:spPr/>
    </dgm:pt>
    <dgm:pt modelId="{B07E2C0F-3656-4123-BD8B-CC65C482C8F4}" type="pres">
      <dgm:prSet presAssocID="{CA7ED8BE-E592-48DB-AC04-B913C07E46C8}" presName="dstNode" presStyleLbl="node1" presStyleIdx="0" presStyleCnt="2"/>
      <dgm:spPr/>
    </dgm:pt>
    <dgm:pt modelId="{CA1AF689-6226-442D-917C-C645FD2D900A}" type="pres">
      <dgm:prSet presAssocID="{1D8D5D97-B67F-4C29-835A-59496B38DAE2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AD4AFD-C000-49F4-8F76-2D6327E96561}" type="pres">
      <dgm:prSet presAssocID="{1D8D5D97-B67F-4C29-835A-59496B38DAE2}" presName="accent_1" presStyleCnt="0"/>
      <dgm:spPr/>
    </dgm:pt>
    <dgm:pt modelId="{DAF8B321-043F-4FA8-B691-D281F180F936}" type="pres">
      <dgm:prSet presAssocID="{1D8D5D97-B67F-4C29-835A-59496B38DAE2}" presName="accentRepeatNode" presStyleLbl="solidFgAcc1" presStyleIdx="0" presStyleCnt="2"/>
      <dgm:spPr/>
    </dgm:pt>
    <dgm:pt modelId="{2206A249-26E1-4BBB-BEAF-865C7AD79D8C}" type="pres">
      <dgm:prSet presAssocID="{BFE99C8A-1308-41DC-BB78-78CC0E76BF1D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0199FF-067F-4295-8228-5B0026EA9606}" type="pres">
      <dgm:prSet presAssocID="{BFE99C8A-1308-41DC-BB78-78CC0E76BF1D}" presName="accent_2" presStyleCnt="0"/>
      <dgm:spPr/>
    </dgm:pt>
    <dgm:pt modelId="{AD468E91-A78D-4672-889A-A4F297CBD08D}" type="pres">
      <dgm:prSet presAssocID="{BFE99C8A-1308-41DC-BB78-78CC0E76BF1D}" presName="accentRepeatNode" presStyleLbl="solidFgAcc1" presStyleIdx="1" presStyleCnt="2"/>
      <dgm:spPr/>
    </dgm:pt>
  </dgm:ptLst>
  <dgm:cxnLst>
    <dgm:cxn modelId="{9594BBCA-12A1-4876-A91A-9CF11CED226E}" type="presOf" srcId="{CA7ED8BE-E592-48DB-AC04-B913C07E46C8}" destId="{CF10B396-9B90-4F2B-BEB8-DB0EE1D0F44B}" srcOrd="0" destOrd="0" presId="urn:microsoft.com/office/officeart/2008/layout/VerticalCurvedList"/>
    <dgm:cxn modelId="{A71B5FED-0608-4D09-B789-590C8BF491D3}" srcId="{CA7ED8BE-E592-48DB-AC04-B913C07E46C8}" destId="{BFE99C8A-1308-41DC-BB78-78CC0E76BF1D}" srcOrd="1" destOrd="0" parTransId="{6115FD2C-B15F-4764-AA4A-1CC6C31B267E}" sibTransId="{2548B030-F9F6-4C6E-B848-B7A6DE175EB6}"/>
    <dgm:cxn modelId="{73C49F2B-727C-4265-9AC3-8493B0E1A5EA}" type="presOf" srcId="{220E7825-EF55-4875-983A-72698B0F351E}" destId="{53E97F42-2171-4E04-814A-37162356630B}" srcOrd="0" destOrd="0" presId="urn:microsoft.com/office/officeart/2008/layout/VerticalCurvedList"/>
    <dgm:cxn modelId="{29ECB694-820F-41DA-A17D-E70285D4F37A}" type="presOf" srcId="{1D8D5D97-B67F-4C29-835A-59496B38DAE2}" destId="{CA1AF689-6226-442D-917C-C645FD2D900A}" srcOrd="0" destOrd="0" presId="urn:microsoft.com/office/officeart/2008/layout/VerticalCurvedList"/>
    <dgm:cxn modelId="{0DD1B8EC-0FF1-444A-B5D0-CF61CCFFFA44}" type="presOf" srcId="{BFE99C8A-1308-41DC-BB78-78CC0E76BF1D}" destId="{2206A249-26E1-4BBB-BEAF-865C7AD79D8C}" srcOrd="0" destOrd="0" presId="urn:microsoft.com/office/officeart/2008/layout/VerticalCurvedList"/>
    <dgm:cxn modelId="{A74DD315-F214-4631-94A5-940693284B07}" srcId="{CA7ED8BE-E592-48DB-AC04-B913C07E46C8}" destId="{1D8D5D97-B67F-4C29-835A-59496B38DAE2}" srcOrd="0" destOrd="0" parTransId="{FD29D264-57FD-48EE-9242-DD904B677E6F}" sibTransId="{220E7825-EF55-4875-983A-72698B0F351E}"/>
    <dgm:cxn modelId="{D01558F8-E079-41DA-AE46-BF0DBE986B9C}" type="presParOf" srcId="{CF10B396-9B90-4F2B-BEB8-DB0EE1D0F44B}" destId="{FF11FF15-DD02-4D8C-9D7F-A141B8395F4B}" srcOrd="0" destOrd="0" presId="urn:microsoft.com/office/officeart/2008/layout/VerticalCurvedList"/>
    <dgm:cxn modelId="{72213B4C-BB4F-4D8E-BFC4-F70222EA202A}" type="presParOf" srcId="{FF11FF15-DD02-4D8C-9D7F-A141B8395F4B}" destId="{A565F08C-C794-4CCE-96DC-83C4AE34918C}" srcOrd="0" destOrd="0" presId="urn:microsoft.com/office/officeart/2008/layout/VerticalCurvedList"/>
    <dgm:cxn modelId="{08A48660-0EF1-4196-B1BA-75962FEEEC66}" type="presParOf" srcId="{A565F08C-C794-4CCE-96DC-83C4AE34918C}" destId="{E57AE89F-9B84-4A16-9551-BCB1307D6306}" srcOrd="0" destOrd="0" presId="urn:microsoft.com/office/officeart/2008/layout/VerticalCurvedList"/>
    <dgm:cxn modelId="{504C7B21-9429-4996-911F-C5946657E36B}" type="presParOf" srcId="{A565F08C-C794-4CCE-96DC-83C4AE34918C}" destId="{53E97F42-2171-4E04-814A-37162356630B}" srcOrd="1" destOrd="0" presId="urn:microsoft.com/office/officeart/2008/layout/VerticalCurvedList"/>
    <dgm:cxn modelId="{0FADA71F-D39E-492C-91C0-E938886C67F1}" type="presParOf" srcId="{A565F08C-C794-4CCE-96DC-83C4AE34918C}" destId="{B244EA70-BF89-4AAA-86EA-465AE91E37D9}" srcOrd="2" destOrd="0" presId="urn:microsoft.com/office/officeart/2008/layout/VerticalCurvedList"/>
    <dgm:cxn modelId="{3EF186DD-A01E-4B43-9BB1-75AE0608C49E}" type="presParOf" srcId="{A565F08C-C794-4CCE-96DC-83C4AE34918C}" destId="{B07E2C0F-3656-4123-BD8B-CC65C482C8F4}" srcOrd="3" destOrd="0" presId="urn:microsoft.com/office/officeart/2008/layout/VerticalCurvedList"/>
    <dgm:cxn modelId="{89F944E8-BC74-4486-BF40-74FDE79C2EAA}" type="presParOf" srcId="{FF11FF15-DD02-4D8C-9D7F-A141B8395F4B}" destId="{CA1AF689-6226-442D-917C-C645FD2D900A}" srcOrd="1" destOrd="0" presId="urn:microsoft.com/office/officeart/2008/layout/VerticalCurvedList"/>
    <dgm:cxn modelId="{E0EA10E3-DC7E-46FE-8E5D-CB3FABEA57C7}" type="presParOf" srcId="{FF11FF15-DD02-4D8C-9D7F-A141B8395F4B}" destId="{A8AD4AFD-C000-49F4-8F76-2D6327E96561}" srcOrd="2" destOrd="0" presId="urn:microsoft.com/office/officeart/2008/layout/VerticalCurvedList"/>
    <dgm:cxn modelId="{5397000F-325D-4FCD-95ED-3604FDA9BD28}" type="presParOf" srcId="{A8AD4AFD-C000-49F4-8F76-2D6327E96561}" destId="{DAF8B321-043F-4FA8-B691-D281F180F936}" srcOrd="0" destOrd="0" presId="urn:microsoft.com/office/officeart/2008/layout/VerticalCurvedList"/>
    <dgm:cxn modelId="{E372659F-C212-4F00-9508-42C0F1205CF6}" type="presParOf" srcId="{FF11FF15-DD02-4D8C-9D7F-A141B8395F4B}" destId="{2206A249-26E1-4BBB-BEAF-865C7AD79D8C}" srcOrd="3" destOrd="0" presId="urn:microsoft.com/office/officeart/2008/layout/VerticalCurvedList"/>
    <dgm:cxn modelId="{A570A51E-615F-4D8E-8DE7-4DF4CC3DE74B}" type="presParOf" srcId="{FF11FF15-DD02-4D8C-9D7F-A141B8395F4B}" destId="{340199FF-067F-4295-8228-5B0026EA9606}" srcOrd="4" destOrd="0" presId="urn:microsoft.com/office/officeart/2008/layout/VerticalCurvedList"/>
    <dgm:cxn modelId="{20395A6E-A714-4FF9-AC18-CCDEE3E9B7D7}" type="presParOf" srcId="{340199FF-067F-4295-8228-5B0026EA9606}" destId="{AD468E91-A78D-4672-889A-A4F297CBD0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6C920E28-E610-42E3-80A4-E72EAAC52A05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05E6A1B-5DA0-4CE5-8268-D9B37BD8559A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zh-CN" altLang="en-US" sz="2000" dirty="0" smtClean="0"/>
            <a:t>相比经典算法，融入相关技术专利的自研</a:t>
          </a:r>
          <a:r>
            <a:rPr lang="en-US" altLang="zh-CN" sz="2000" dirty="0" smtClean="0"/>
            <a:t>HDR</a:t>
          </a:r>
          <a:r>
            <a:rPr lang="zh-CN" altLang="en-US" sz="2000" dirty="0" smtClean="0"/>
            <a:t>方案能够得到效果更佳的合成图像！</a:t>
          </a:r>
          <a:endParaRPr lang="zh-CN" altLang="en-US" sz="2000" dirty="0"/>
        </a:p>
      </dgm:t>
    </dgm:pt>
    <dgm:pt modelId="{9712C4B9-63CA-4DB8-AD4E-13BD298323C8}" type="parTrans" cxnId="{471F5F37-7435-422C-B888-7E185FE2BA2C}">
      <dgm:prSet/>
      <dgm:spPr/>
      <dgm:t>
        <a:bodyPr/>
        <a:lstStyle/>
        <a:p>
          <a:endParaRPr lang="zh-CN" altLang="en-US"/>
        </a:p>
      </dgm:t>
    </dgm:pt>
    <dgm:pt modelId="{6C1CFC93-0B72-4E55-873B-0B973BACBDAB}" type="sibTrans" cxnId="{471F5F37-7435-422C-B888-7E185FE2BA2C}">
      <dgm:prSet/>
      <dgm:spPr/>
      <dgm:t>
        <a:bodyPr/>
        <a:lstStyle/>
        <a:p>
          <a:endParaRPr lang="zh-CN" altLang="en-US"/>
        </a:p>
      </dgm:t>
    </dgm:pt>
    <dgm:pt modelId="{7B5D3B7A-B62B-4E54-A0CA-FC7EC906728A}" type="pres">
      <dgm:prSet presAssocID="{6C920E28-E610-42E3-80A4-E72EAAC52A0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FB7DFA-76CD-462B-8584-DC694289CFCC}" type="pres">
      <dgm:prSet presAssocID="{005E6A1B-5DA0-4CE5-8268-D9B37BD8559A}" presName="composite" presStyleCnt="0"/>
      <dgm:spPr/>
    </dgm:pt>
    <dgm:pt modelId="{40FE9477-1C5D-4387-A5FA-51BB032188C7}" type="pres">
      <dgm:prSet presAssocID="{005E6A1B-5DA0-4CE5-8268-D9B37BD8559A}" presName="imgShp" presStyleLbl="fgImgPlace1" presStyleIdx="0" presStyleCnt="1"/>
      <dgm:spPr/>
    </dgm:pt>
    <dgm:pt modelId="{EFE0EF93-600B-4C97-9261-412810830C15}" type="pres">
      <dgm:prSet presAssocID="{005E6A1B-5DA0-4CE5-8268-D9B37BD8559A}" presName="txShp" presStyleLbl="node1" presStyleIdx="0" presStyleCnt="1" custScaleY="727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1F5F37-7435-422C-B888-7E185FE2BA2C}" srcId="{6C920E28-E610-42E3-80A4-E72EAAC52A05}" destId="{005E6A1B-5DA0-4CE5-8268-D9B37BD8559A}" srcOrd="0" destOrd="0" parTransId="{9712C4B9-63CA-4DB8-AD4E-13BD298323C8}" sibTransId="{6C1CFC93-0B72-4E55-873B-0B973BACBDAB}"/>
    <dgm:cxn modelId="{F953611F-1396-4CB1-BA71-18FAABEA92CF}" type="presOf" srcId="{005E6A1B-5DA0-4CE5-8268-D9B37BD8559A}" destId="{EFE0EF93-600B-4C97-9261-412810830C15}" srcOrd="0" destOrd="0" presId="urn:microsoft.com/office/officeart/2005/8/layout/vList3"/>
    <dgm:cxn modelId="{6E88241E-ACC7-4414-83E5-E76A85C68B12}" type="presOf" srcId="{6C920E28-E610-42E3-80A4-E72EAAC52A05}" destId="{7B5D3B7A-B62B-4E54-A0CA-FC7EC906728A}" srcOrd="0" destOrd="0" presId="urn:microsoft.com/office/officeart/2005/8/layout/vList3"/>
    <dgm:cxn modelId="{1218BC8F-EB79-4C55-8B1E-0C08E25137C7}" type="presParOf" srcId="{7B5D3B7A-B62B-4E54-A0CA-FC7EC906728A}" destId="{96FB7DFA-76CD-462B-8584-DC694289CFCC}" srcOrd="0" destOrd="0" presId="urn:microsoft.com/office/officeart/2005/8/layout/vList3"/>
    <dgm:cxn modelId="{2DB97B89-85AA-4CF4-86E1-D8491B1BF3CF}" type="presParOf" srcId="{96FB7DFA-76CD-462B-8584-DC694289CFCC}" destId="{40FE9477-1C5D-4387-A5FA-51BB032188C7}" srcOrd="0" destOrd="0" presId="urn:microsoft.com/office/officeart/2005/8/layout/vList3"/>
    <dgm:cxn modelId="{663E7C7F-2F59-4869-9750-7EACFDFC7B17}" type="presParOf" srcId="{96FB7DFA-76CD-462B-8584-DC694289CFCC}" destId="{EFE0EF93-600B-4C97-9261-412810830C1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0A0810-6250-498C-B68F-D07F87AA7562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C5B2D128-7AF4-456A-A860-F8A774D727E9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dirty="0" smtClean="0"/>
            <a:t>基于陀螺仪的</a:t>
          </a:r>
          <a:endParaRPr lang="en-US" altLang="zh-CN" dirty="0" smtClean="0"/>
        </a:p>
        <a:p>
          <a:pPr rtl="0"/>
          <a:r>
            <a:rPr lang="zh-CN" dirty="0" smtClean="0"/>
            <a:t>机械稳像</a:t>
          </a:r>
          <a:endParaRPr lang="zh-CN" dirty="0"/>
        </a:p>
      </dgm:t>
    </dgm:pt>
    <dgm:pt modelId="{79FB84DA-1B2F-4221-8892-6C13C8856499}" type="parTrans" cxnId="{2AEB037D-4DAE-4913-8FEE-EE2A2A3976CD}">
      <dgm:prSet/>
      <dgm:spPr/>
      <dgm:t>
        <a:bodyPr/>
        <a:lstStyle/>
        <a:p>
          <a:endParaRPr lang="zh-CN" altLang="en-US"/>
        </a:p>
      </dgm:t>
    </dgm:pt>
    <dgm:pt modelId="{4A73AB49-AA2C-4B96-B0F4-1737FDFB7C7D}" type="sibTrans" cxnId="{2AEB037D-4DAE-4913-8FEE-EE2A2A3976CD}">
      <dgm:prSet/>
      <dgm:spPr/>
      <dgm:t>
        <a:bodyPr/>
        <a:lstStyle/>
        <a:p>
          <a:endParaRPr lang="zh-CN" altLang="en-US"/>
        </a:p>
      </dgm:t>
    </dgm:pt>
    <dgm:pt modelId="{D03BF392-4D74-4D85-AA77-A078667A0686}" type="pres">
      <dgm:prSet presAssocID="{830A0810-6250-498C-B68F-D07F87AA756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3CD95B3-8529-4A0B-9119-0893CE3330F9}" type="pres">
      <dgm:prSet presAssocID="{C5B2D128-7AF4-456A-A860-F8A774D727E9}" presName="composite" presStyleCnt="0"/>
      <dgm:spPr/>
    </dgm:pt>
    <dgm:pt modelId="{6FF2C7E2-642D-4BF9-BC21-84A52AE85535}" type="pres">
      <dgm:prSet presAssocID="{C5B2D128-7AF4-456A-A860-F8A774D727E9}" presName="imgShp" presStyleLbl="fgImgPlace1" presStyleIdx="0" presStyleCnt="1"/>
      <dgm:spPr/>
    </dgm:pt>
    <dgm:pt modelId="{AC75A4EE-07A9-4C8C-B4D1-0994E8AE75E8}" type="pres">
      <dgm:prSet presAssocID="{C5B2D128-7AF4-456A-A860-F8A774D727E9}" presName="txShp" presStyleLbl="node1" presStyleIdx="0" presStyleCnt="1" custLinFactNeighborX="1217" custLinFactNeighborY="-692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3F1E371-CEC8-4434-9B5F-9604EF758702}" type="presOf" srcId="{830A0810-6250-498C-B68F-D07F87AA7562}" destId="{D03BF392-4D74-4D85-AA77-A078667A0686}" srcOrd="0" destOrd="0" presId="urn:microsoft.com/office/officeart/2005/8/layout/vList3"/>
    <dgm:cxn modelId="{2AEB037D-4DAE-4913-8FEE-EE2A2A3976CD}" srcId="{830A0810-6250-498C-B68F-D07F87AA7562}" destId="{C5B2D128-7AF4-456A-A860-F8A774D727E9}" srcOrd="0" destOrd="0" parTransId="{79FB84DA-1B2F-4221-8892-6C13C8856499}" sibTransId="{4A73AB49-AA2C-4B96-B0F4-1737FDFB7C7D}"/>
    <dgm:cxn modelId="{C0C21C4C-D67C-4B61-BA2E-CE3CFE019386}" type="presOf" srcId="{C5B2D128-7AF4-456A-A860-F8A774D727E9}" destId="{AC75A4EE-07A9-4C8C-B4D1-0994E8AE75E8}" srcOrd="0" destOrd="0" presId="urn:microsoft.com/office/officeart/2005/8/layout/vList3"/>
    <dgm:cxn modelId="{7622D08D-5363-4C19-9985-5C358D690720}" type="presParOf" srcId="{D03BF392-4D74-4D85-AA77-A078667A0686}" destId="{03CD95B3-8529-4A0B-9119-0893CE3330F9}" srcOrd="0" destOrd="0" presId="urn:microsoft.com/office/officeart/2005/8/layout/vList3"/>
    <dgm:cxn modelId="{78778C06-E530-4945-A513-3A3F6BB0D4F0}" type="presParOf" srcId="{03CD95B3-8529-4A0B-9119-0893CE3330F9}" destId="{6FF2C7E2-642D-4BF9-BC21-84A52AE85535}" srcOrd="0" destOrd="0" presId="urn:microsoft.com/office/officeart/2005/8/layout/vList3"/>
    <dgm:cxn modelId="{6EFA197A-4129-4A43-800E-0AAFF1F0DF4B}" type="presParOf" srcId="{03CD95B3-8529-4A0B-9119-0893CE3330F9}" destId="{AC75A4EE-07A9-4C8C-B4D1-0994E8AE75E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6C920E28-E610-42E3-80A4-E72EAAC52A05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05E6A1B-5DA0-4CE5-8268-D9B37BD8559A}">
      <dgm:prSet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algn="l" rtl="0"/>
          <a:r>
            <a:rPr lang="zh-CN" sz="2000" dirty="0" smtClean="0"/>
            <a:t>借助</a:t>
          </a:r>
          <a:r>
            <a:rPr lang="en-US" sz="2000" dirty="0" smtClean="0"/>
            <a:t>CPU+GPU</a:t>
          </a:r>
          <a:r>
            <a:rPr lang="zh-CN" sz="2000" dirty="0" smtClean="0"/>
            <a:t>异构并行计算，自研算法能够达到方案商</a:t>
          </a:r>
          <a:r>
            <a:rPr lang="zh-CN" altLang="en-US" sz="2000" dirty="0" smtClean="0"/>
            <a:t>产品</a:t>
          </a:r>
          <a:r>
            <a:rPr lang="zh-CN" sz="2000" dirty="0" smtClean="0"/>
            <a:t>的高性能！</a:t>
          </a:r>
          <a:endParaRPr lang="zh-CN" sz="2000" dirty="0"/>
        </a:p>
      </dgm:t>
    </dgm:pt>
    <dgm:pt modelId="{9712C4B9-63CA-4DB8-AD4E-13BD298323C8}" type="parTrans" cxnId="{471F5F37-7435-422C-B888-7E185FE2BA2C}">
      <dgm:prSet/>
      <dgm:spPr/>
      <dgm:t>
        <a:bodyPr/>
        <a:lstStyle/>
        <a:p>
          <a:endParaRPr lang="zh-CN" altLang="en-US"/>
        </a:p>
      </dgm:t>
    </dgm:pt>
    <dgm:pt modelId="{6C1CFC93-0B72-4E55-873B-0B973BACBDAB}" type="sibTrans" cxnId="{471F5F37-7435-422C-B888-7E185FE2BA2C}">
      <dgm:prSet/>
      <dgm:spPr/>
      <dgm:t>
        <a:bodyPr/>
        <a:lstStyle/>
        <a:p>
          <a:endParaRPr lang="zh-CN" altLang="en-US"/>
        </a:p>
      </dgm:t>
    </dgm:pt>
    <dgm:pt modelId="{7B5D3B7A-B62B-4E54-A0CA-FC7EC906728A}" type="pres">
      <dgm:prSet presAssocID="{6C920E28-E610-42E3-80A4-E72EAAC52A0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FB7DFA-76CD-462B-8584-DC694289CFCC}" type="pres">
      <dgm:prSet presAssocID="{005E6A1B-5DA0-4CE5-8268-D9B37BD8559A}" presName="composite" presStyleCnt="0"/>
      <dgm:spPr/>
    </dgm:pt>
    <dgm:pt modelId="{40FE9477-1C5D-4387-A5FA-51BB032188C7}" type="pres">
      <dgm:prSet presAssocID="{005E6A1B-5DA0-4CE5-8268-D9B37BD8559A}" presName="imgShp" presStyleLbl="fgImgPlace1" presStyleIdx="0" presStyleCnt="1"/>
      <dgm:spPr/>
    </dgm:pt>
    <dgm:pt modelId="{EFE0EF93-600B-4C97-9261-412810830C15}" type="pres">
      <dgm:prSet presAssocID="{005E6A1B-5DA0-4CE5-8268-D9B37BD8559A}" presName="txShp" presStyleLbl="node1" presStyleIdx="0" presStyleCnt="1" custScaleY="727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1F5F37-7435-422C-B888-7E185FE2BA2C}" srcId="{6C920E28-E610-42E3-80A4-E72EAAC52A05}" destId="{005E6A1B-5DA0-4CE5-8268-D9B37BD8559A}" srcOrd="0" destOrd="0" parTransId="{9712C4B9-63CA-4DB8-AD4E-13BD298323C8}" sibTransId="{6C1CFC93-0B72-4E55-873B-0B973BACBDAB}"/>
    <dgm:cxn modelId="{FF2ADA4E-E058-463A-B423-FC42BF9178F8}" type="presOf" srcId="{6C920E28-E610-42E3-80A4-E72EAAC52A05}" destId="{7B5D3B7A-B62B-4E54-A0CA-FC7EC906728A}" srcOrd="0" destOrd="0" presId="urn:microsoft.com/office/officeart/2005/8/layout/vList3"/>
    <dgm:cxn modelId="{9FED4C13-A0C1-45A7-B731-7FA2CF8A8EEF}" type="presOf" srcId="{005E6A1B-5DA0-4CE5-8268-D9B37BD8559A}" destId="{EFE0EF93-600B-4C97-9261-412810830C15}" srcOrd="0" destOrd="0" presId="urn:microsoft.com/office/officeart/2005/8/layout/vList3"/>
    <dgm:cxn modelId="{4CA5EF09-1325-4EB4-BBD4-264149CC0CAC}" type="presParOf" srcId="{7B5D3B7A-B62B-4E54-A0CA-FC7EC906728A}" destId="{96FB7DFA-76CD-462B-8584-DC694289CFCC}" srcOrd="0" destOrd="0" presId="urn:microsoft.com/office/officeart/2005/8/layout/vList3"/>
    <dgm:cxn modelId="{BC025E4A-58BD-4D71-86A5-7BD9D5E21703}" type="presParOf" srcId="{96FB7DFA-76CD-462B-8584-DC694289CFCC}" destId="{40FE9477-1C5D-4387-A5FA-51BB032188C7}" srcOrd="0" destOrd="0" presId="urn:microsoft.com/office/officeart/2005/8/layout/vList3"/>
    <dgm:cxn modelId="{966C04D9-4B3F-4250-8267-00BD71BCAF8B}" type="presParOf" srcId="{96FB7DFA-76CD-462B-8584-DC694289CFCC}" destId="{EFE0EF93-600B-4C97-9261-412810830C1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6C920E28-E610-42E3-80A4-E72EAAC52A05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05E6A1B-5DA0-4CE5-8268-D9B37BD8559A}">
      <dgm:prSet custT="1"/>
      <dgm:spPr/>
      <dgm:t>
        <a:bodyPr/>
        <a:lstStyle/>
        <a:p>
          <a:pPr algn="l" rtl="0"/>
          <a:r>
            <a:rPr lang="zh-CN" altLang="en-US" sz="2000" dirty="0" smtClean="0"/>
            <a:t>借助陀螺仪，自研机械稳像方案可以达到实时视频稳像效果。</a:t>
          </a:r>
          <a:endParaRPr lang="zh-CN" sz="2000" dirty="0"/>
        </a:p>
      </dgm:t>
    </dgm:pt>
    <dgm:pt modelId="{9712C4B9-63CA-4DB8-AD4E-13BD298323C8}" type="parTrans" cxnId="{471F5F37-7435-422C-B888-7E185FE2BA2C}">
      <dgm:prSet/>
      <dgm:spPr/>
      <dgm:t>
        <a:bodyPr/>
        <a:lstStyle/>
        <a:p>
          <a:endParaRPr lang="zh-CN" altLang="en-US"/>
        </a:p>
      </dgm:t>
    </dgm:pt>
    <dgm:pt modelId="{6C1CFC93-0B72-4E55-873B-0B973BACBDAB}" type="sibTrans" cxnId="{471F5F37-7435-422C-B888-7E185FE2BA2C}">
      <dgm:prSet/>
      <dgm:spPr/>
      <dgm:t>
        <a:bodyPr/>
        <a:lstStyle/>
        <a:p>
          <a:endParaRPr lang="zh-CN" altLang="en-US"/>
        </a:p>
      </dgm:t>
    </dgm:pt>
    <dgm:pt modelId="{7B5D3B7A-B62B-4E54-A0CA-FC7EC906728A}" type="pres">
      <dgm:prSet presAssocID="{6C920E28-E610-42E3-80A4-E72EAAC52A0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FB7DFA-76CD-462B-8584-DC694289CFCC}" type="pres">
      <dgm:prSet presAssocID="{005E6A1B-5DA0-4CE5-8268-D9B37BD8559A}" presName="composite" presStyleCnt="0"/>
      <dgm:spPr/>
    </dgm:pt>
    <dgm:pt modelId="{40FE9477-1C5D-4387-A5FA-51BB032188C7}" type="pres">
      <dgm:prSet presAssocID="{005E6A1B-5DA0-4CE5-8268-D9B37BD8559A}" presName="imgShp" presStyleLbl="fgImgPlace1" presStyleIdx="0" presStyleCnt="1"/>
      <dgm:spPr/>
    </dgm:pt>
    <dgm:pt modelId="{EFE0EF93-600B-4C97-9261-412810830C15}" type="pres">
      <dgm:prSet presAssocID="{005E6A1B-5DA0-4CE5-8268-D9B37BD8559A}" presName="txShp" presStyleLbl="node1" presStyleIdx="0" presStyleCnt="1" custScaleY="727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1F5F37-7435-422C-B888-7E185FE2BA2C}" srcId="{6C920E28-E610-42E3-80A4-E72EAAC52A05}" destId="{005E6A1B-5DA0-4CE5-8268-D9B37BD8559A}" srcOrd="0" destOrd="0" parTransId="{9712C4B9-63CA-4DB8-AD4E-13BD298323C8}" sibTransId="{6C1CFC93-0B72-4E55-873B-0B973BACBDAB}"/>
    <dgm:cxn modelId="{8E71D805-CF0D-4BDD-A8B7-9CFE0D4DD370}" type="presOf" srcId="{6C920E28-E610-42E3-80A4-E72EAAC52A05}" destId="{7B5D3B7A-B62B-4E54-A0CA-FC7EC906728A}" srcOrd="0" destOrd="0" presId="urn:microsoft.com/office/officeart/2005/8/layout/vList3"/>
    <dgm:cxn modelId="{E9D39134-6DAD-49C8-82EE-19CDEE9FB67E}" type="presOf" srcId="{005E6A1B-5DA0-4CE5-8268-D9B37BD8559A}" destId="{EFE0EF93-600B-4C97-9261-412810830C15}" srcOrd="0" destOrd="0" presId="urn:microsoft.com/office/officeart/2005/8/layout/vList3"/>
    <dgm:cxn modelId="{699DB265-CB24-492B-B306-3D963AE4504C}" type="presParOf" srcId="{7B5D3B7A-B62B-4E54-A0CA-FC7EC906728A}" destId="{96FB7DFA-76CD-462B-8584-DC694289CFCC}" srcOrd="0" destOrd="0" presId="urn:microsoft.com/office/officeart/2005/8/layout/vList3"/>
    <dgm:cxn modelId="{0E0A5D47-A89C-4377-A451-9C6DFBB57825}" type="presParOf" srcId="{96FB7DFA-76CD-462B-8584-DC694289CFCC}" destId="{40FE9477-1C5D-4387-A5FA-51BB032188C7}" srcOrd="0" destOrd="0" presId="urn:microsoft.com/office/officeart/2005/8/layout/vList3"/>
    <dgm:cxn modelId="{EF9AD709-BDC2-4132-B6A9-B7757F3CAF19}" type="presParOf" srcId="{96FB7DFA-76CD-462B-8584-DC694289CFCC}" destId="{EFE0EF93-600B-4C97-9261-412810830C1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C920E28-E610-42E3-80A4-E72EAAC52A05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05E6A1B-5DA0-4CE5-8268-D9B37BD8559A}">
      <dgm:prSet custT="1"/>
      <dgm:spPr/>
      <dgm:t>
        <a:bodyPr/>
        <a:lstStyle/>
        <a:p>
          <a:pPr algn="l" rtl="0"/>
          <a:r>
            <a:rPr lang="zh-CN" sz="2000" dirty="0" smtClean="0"/>
            <a:t>借助</a:t>
          </a:r>
          <a:r>
            <a:rPr lang="en-US" sz="2000" dirty="0" smtClean="0"/>
            <a:t>CPU+GPU</a:t>
          </a:r>
          <a:r>
            <a:rPr lang="zh-CN" sz="2000" dirty="0" smtClean="0"/>
            <a:t>异构并行计算，</a:t>
          </a:r>
          <a:r>
            <a:rPr lang="zh-CN" altLang="en-US" sz="2000" dirty="0" smtClean="0"/>
            <a:t>自研视觉稳像方案使得</a:t>
          </a:r>
          <a:r>
            <a:rPr lang="en-US" altLang="zh-CN" sz="2000" dirty="0" smtClean="0"/>
            <a:t>LC</a:t>
          </a:r>
          <a:r>
            <a:rPr lang="zh-CN" altLang="en-US" sz="2000" dirty="0" smtClean="0"/>
            <a:t>平台可以实现实时视频稳像</a:t>
          </a:r>
          <a:r>
            <a:rPr lang="zh-CN" sz="2000" dirty="0" smtClean="0"/>
            <a:t>！</a:t>
          </a:r>
          <a:endParaRPr lang="zh-CN" sz="2000" dirty="0"/>
        </a:p>
      </dgm:t>
    </dgm:pt>
    <dgm:pt modelId="{9712C4B9-63CA-4DB8-AD4E-13BD298323C8}" type="parTrans" cxnId="{471F5F37-7435-422C-B888-7E185FE2BA2C}">
      <dgm:prSet/>
      <dgm:spPr/>
      <dgm:t>
        <a:bodyPr/>
        <a:lstStyle/>
        <a:p>
          <a:endParaRPr lang="zh-CN" altLang="en-US"/>
        </a:p>
      </dgm:t>
    </dgm:pt>
    <dgm:pt modelId="{6C1CFC93-0B72-4E55-873B-0B973BACBDAB}" type="sibTrans" cxnId="{471F5F37-7435-422C-B888-7E185FE2BA2C}">
      <dgm:prSet/>
      <dgm:spPr/>
      <dgm:t>
        <a:bodyPr/>
        <a:lstStyle/>
        <a:p>
          <a:endParaRPr lang="zh-CN" altLang="en-US"/>
        </a:p>
      </dgm:t>
    </dgm:pt>
    <dgm:pt modelId="{7B5D3B7A-B62B-4E54-A0CA-FC7EC906728A}" type="pres">
      <dgm:prSet presAssocID="{6C920E28-E610-42E3-80A4-E72EAAC52A0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FB7DFA-76CD-462B-8584-DC694289CFCC}" type="pres">
      <dgm:prSet presAssocID="{005E6A1B-5DA0-4CE5-8268-D9B37BD8559A}" presName="composite" presStyleCnt="0"/>
      <dgm:spPr/>
    </dgm:pt>
    <dgm:pt modelId="{40FE9477-1C5D-4387-A5FA-51BB032188C7}" type="pres">
      <dgm:prSet presAssocID="{005E6A1B-5DA0-4CE5-8268-D9B37BD8559A}" presName="imgShp" presStyleLbl="fgImgPlace1" presStyleIdx="0" presStyleCnt="1"/>
      <dgm:spPr/>
    </dgm:pt>
    <dgm:pt modelId="{EFE0EF93-600B-4C97-9261-412810830C15}" type="pres">
      <dgm:prSet presAssocID="{005E6A1B-5DA0-4CE5-8268-D9B37BD8559A}" presName="txShp" presStyleLbl="node1" presStyleIdx="0" presStyleCnt="1" custScaleY="727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38BD26-15DD-4834-9346-8786FB673079}" type="presOf" srcId="{6C920E28-E610-42E3-80A4-E72EAAC52A05}" destId="{7B5D3B7A-B62B-4E54-A0CA-FC7EC906728A}" srcOrd="0" destOrd="0" presId="urn:microsoft.com/office/officeart/2005/8/layout/vList3"/>
    <dgm:cxn modelId="{471F5F37-7435-422C-B888-7E185FE2BA2C}" srcId="{6C920E28-E610-42E3-80A4-E72EAAC52A05}" destId="{005E6A1B-5DA0-4CE5-8268-D9B37BD8559A}" srcOrd="0" destOrd="0" parTransId="{9712C4B9-63CA-4DB8-AD4E-13BD298323C8}" sibTransId="{6C1CFC93-0B72-4E55-873B-0B973BACBDAB}"/>
    <dgm:cxn modelId="{CD01B138-2763-4A9F-A7D6-DF04822A11EE}" type="presOf" srcId="{005E6A1B-5DA0-4CE5-8268-D9B37BD8559A}" destId="{EFE0EF93-600B-4C97-9261-412810830C15}" srcOrd="0" destOrd="0" presId="urn:microsoft.com/office/officeart/2005/8/layout/vList3"/>
    <dgm:cxn modelId="{FDD1B6FB-22D0-4A7B-BCE0-B45CD65A6BD6}" type="presParOf" srcId="{7B5D3B7A-B62B-4E54-A0CA-FC7EC906728A}" destId="{96FB7DFA-76CD-462B-8584-DC694289CFCC}" srcOrd="0" destOrd="0" presId="urn:microsoft.com/office/officeart/2005/8/layout/vList3"/>
    <dgm:cxn modelId="{5E33E79D-6BC9-4F0B-A086-C18EBC443005}" type="presParOf" srcId="{96FB7DFA-76CD-462B-8584-DC694289CFCC}" destId="{40FE9477-1C5D-4387-A5FA-51BB032188C7}" srcOrd="0" destOrd="0" presId="urn:microsoft.com/office/officeart/2005/8/layout/vList3"/>
    <dgm:cxn modelId="{41FEBB3F-97DD-4A37-9A22-DAF8BC333864}" type="presParOf" srcId="{96FB7DFA-76CD-462B-8584-DC694289CFCC}" destId="{EFE0EF93-600B-4C97-9261-412810830C1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D52ADCC0-E591-4A90-A32A-BDB179480718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256690-7147-4778-B2E5-A3D65FBEDC34}">
      <dgm:prSet/>
      <dgm:spPr/>
      <dgm:t>
        <a:bodyPr/>
        <a:lstStyle/>
        <a:p>
          <a:pPr rtl="0"/>
          <a:r>
            <a:rPr lang="zh-CN" altLang="en-US" dirty="0" smtClean="0"/>
            <a:t>年度主要工作</a:t>
          </a:r>
          <a:endParaRPr lang="zh-CN" dirty="0"/>
        </a:p>
      </dgm:t>
    </dgm:pt>
    <dgm:pt modelId="{508191B9-2633-4D5E-A59A-C76AD6C286E0}" type="par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B1BAAB6-46F0-4B50-9508-AF91895CB291}" type="sib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D5C405E-2EEF-4F58-878E-63AE28775526}">
      <dgm:prSet/>
      <dgm:spPr/>
      <dgm:t>
        <a:bodyPr/>
        <a:lstStyle/>
        <a:p>
          <a:pPr rtl="0"/>
          <a:r>
            <a:rPr lang="zh-CN" dirty="0" smtClean="0"/>
            <a:t>团队亮点</a:t>
          </a:r>
          <a:r>
            <a:rPr lang="zh-CN" altLang="en-US" dirty="0" smtClean="0"/>
            <a:t>工作</a:t>
          </a:r>
          <a:endParaRPr lang="zh-CN" dirty="0"/>
        </a:p>
      </dgm:t>
    </dgm:pt>
    <dgm:pt modelId="{FC0E68CB-85A3-4E71-8E4A-DDEDF25BADDD}" type="par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E5A6CD89-8F52-437A-91D3-6B72C6B175A3}" type="sib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D27ACD6A-21A2-4273-9FED-5EA82A71B226}">
      <dgm:prSet/>
      <dgm:spPr/>
      <dgm:t>
        <a:bodyPr/>
        <a:lstStyle/>
        <a:p>
          <a:pPr rtl="0"/>
          <a:r>
            <a:rPr lang="zh-CN" dirty="0" smtClean="0"/>
            <a:t>团队能力变动</a:t>
          </a:r>
          <a:endParaRPr lang="zh-CN" dirty="0"/>
        </a:p>
      </dgm:t>
    </dgm:pt>
    <dgm:pt modelId="{9C94FC18-5A91-482B-B26F-4E5A98B96ABD}" type="par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9483D26F-4223-4ECB-9041-A42B64297589}" type="sib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5D6EA491-36E0-44ED-B5EA-85A8E7B0DCE5}">
      <dgm:prSet/>
      <dgm:spPr/>
      <dgm:t>
        <a:bodyPr/>
        <a:lstStyle/>
        <a:p>
          <a:pPr rtl="0"/>
          <a:r>
            <a:rPr lang="zh-CN" smtClean="0"/>
            <a:t>自研成果管理</a:t>
          </a:r>
          <a:endParaRPr lang="zh-CN"/>
        </a:p>
      </dgm:t>
    </dgm:pt>
    <dgm:pt modelId="{ABC5F243-1DFB-4813-9C1C-D5A53581D32C}" type="par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71EFF1ED-A25A-4263-B8D7-B341E2778B04}" type="sib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B9BD1869-62C7-4709-8C3D-A381B5008D6A}">
      <dgm:prSet/>
      <dgm:spPr/>
      <dgm:t>
        <a:bodyPr/>
        <a:lstStyle/>
        <a:p>
          <a:pPr rtl="0"/>
          <a:r>
            <a:rPr lang="en-GB" smtClean="0"/>
            <a:t>2017</a:t>
          </a:r>
          <a:r>
            <a:rPr lang="zh-CN" smtClean="0"/>
            <a:t>年工作计划</a:t>
          </a:r>
          <a:endParaRPr lang="zh-CN"/>
        </a:p>
      </dgm:t>
    </dgm:pt>
    <dgm:pt modelId="{7576C8E3-43A8-4DA3-B236-D497CE6B9421}" type="par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46E551DB-65A0-4E24-817F-057BFCF39336}" type="sib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3692B19D-51BB-4F6D-B653-30E8CF908B76}">
      <dgm:prSet/>
      <dgm:spPr/>
      <dgm:t>
        <a:bodyPr/>
        <a:lstStyle/>
        <a:p>
          <a:pPr rtl="0"/>
          <a:r>
            <a:rPr lang="zh-CN" smtClean="0"/>
            <a:t>总结</a:t>
          </a:r>
          <a:endParaRPr lang="zh-CN"/>
        </a:p>
      </dgm:t>
    </dgm:pt>
    <dgm:pt modelId="{EADE49B2-1D25-4A52-B2B2-A0B1C1C1B84F}" type="par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2FF5EE21-87C4-497D-A816-D1D76DF5EB45}" type="sib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BD06A1CC-0EA2-4FC6-B83C-6E8122E44D22}" type="pres">
      <dgm:prSet presAssocID="{D52ADCC0-E591-4A90-A32A-BDB17948071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3DF4401-DD56-47D1-BDEB-56A71810D54B}" type="pres">
      <dgm:prSet presAssocID="{0F256690-7147-4778-B2E5-A3D65FBEDC34}" presName="composite" presStyleCnt="0"/>
      <dgm:spPr/>
    </dgm:pt>
    <dgm:pt modelId="{07EE8946-9973-4E99-B6DA-9762F9212223}" type="pres">
      <dgm:prSet presAssocID="{0F256690-7147-4778-B2E5-A3D65FBEDC34}" presName="imgShp" presStyleLbl="fgImgPlace1" presStyleIdx="0" presStyleCnt="6"/>
      <dgm:spPr/>
    </dgm:pt>
    <dgm:pt modelId="{D6B88F35-A4D1-46F7-95F3-568FECF4ECF3}" type="pres">
      <dgm:prSet presAssocID="{0F256690-7147-4778-B2E5-A3D65FBEDC34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243D78-514C-4D5B-A74B-5E77E60A6B42}" type="pres">
      <dgm:prSet presAssocID="{1B1BAAB6-46F0-4B50-9508-AF91895CB291}" presName="spacing" presStyleCnt="0"/>
      <dgm:spPr/>
    </dgm:pt>
    <dgm:pt modelId="{8DDEE68C-206D-4F80-A97F-8C934C827203}" type="pres">
      <dgm:prSet presAssocID="{1D5C405E-2EEF-4F58-878E-63AE28775526}" presName="composite" presStyleCnt="0"/>
      <dgm:spPr/>
    </dgm:pt>
    <dgm:pt modelId="{32D25725-C219-4920-8DD1-BDC3CCE37498}" type="pres">
      <dgm:prSet presAssocID="{1D5C405E-2EEF-4F58-878E-63AE28775526}" presName="imgShp" presStyleLbl="fgImgPlace1" presStyleIdx="1" presStyleCnt="6"/>
      <dgm:spPr/>
    </dgm:pt>
    <dgm:pt modelId="{24ED68AF-434E-4696-B425-7EB0BD7477C0}" type="pres">
      <dgm:prSet presAssocID="{1D5C405E-2EEF-4F58-878E-63AE28775526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81888A-2AAE-40C6-B6DE-D9D5ABACB6AE}" type="pres">
      <dgm:prSet presAssocID="{E5A6CD89-8F52-437A-91D3-6B72C6B175A3}" presName="spacing" presStyleCnt="0"/>
      <dgm:spPr/>
    </dgm:pt>
    <dgm:pt modelId="{215B9AC2-28B2-4FF8-B8C0-E2AEDAB33B73}" type="pres">
      <dgm:prSet presAssocID="{D27ACD6A-21A2-4273-9FED-5EA82A71B226}" presName="composite" presStyleCnt="0"/>
      <dgm:spPr/>
    </dgm:pt>
    <dgm:pt modelId="{E5756D6A-3212-461E-A883-E2942B169D86}" type="pres">
      <dgm:prSet presAssocID="{D27ACD6A-21A2-4273-9FED-5EA82A71B226}" presName="imgShp" presStyleLbl="fgImgPlace1" presStyleIdx="2" presStyleCnt="6"/>
      <dgm:spPr/>
    </dgm:pt>
    <dgm:pt modelId="{F9B5D095-65C2-452A-9C4E-E15ED5C87EB6}" type="pres">
      <dgm:prSet presAssocID="{D27ACD6A-21A2-4273-9FED-5EA82A71B22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4F92A7-BD7A-4614-9CE6-2248C31AA8EE}" type="pres">
      <dgm:prSet presAssocID="{9483D26F-4223-4ECB-9041-A42B64297589}" presName="spacing" presStyleCnt="0"/>
      <dgm:spPr/>
    </dgm:pt>
    <dgm:pt modelId="{867A9AEF-3564-4CD7-AC59-C13645EC1EEA}" type="pres">
      <dgm:prSet presAssocID="{5D6EA491-36E0-44ED-B5EA-85A8E7B0DCE5}" presName="composite" presStyleCnt="0"/>
      <dgm:spPr/>
    </dgm:pt>
    <dgm:pt modelId="{34298BBB-3BDD-40FE-A4AE-BC59F54EA03F}" type="pres">
      <dgm:prSet presAssocID="{5D6EA491-36E0-44ED-B5EA-85A8E7B0DCE5}" presName="imgShp" presStyleLbl="fgImgPlace1" presStyleIdx="3" presStyleCnt="6"/>
      <dgm:spPr/>
    </dgm:pt>
    <dgm:pt modelId="{0A5D1579-39C6-4F59-AE84-B6C51414D634}" type="pres">
      <dgm:prSet presAssocID="{5D6EA491-36E0-44ED-B5EA-85A8E7B0DCE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AEE66-F081-4D8E-853F-A05409A753BD}" type="pres">
      <dgm:prSet presAssocID="{71EFF1ED-A25A-4263-B8D7-B341E2778B04}" presName="spacing" presStyleCnt="0"/>
      <dgm:spPr/>
    </dgm:pt>
    <dgm:pt modelId="{CA5FB994-B618-4217-8DF5-E6BCE1D9A6C9}" type="pres">
      <dgm:prSet presAssocID="{B9BD1869-62C7-4709-8C3D-A381B5008D6A}" presName="composite" presStyleCnt="0"/>
      <dgm:spPr/>
    </dgm:pt>
    <dgm:pt modelId="{9B1E35ED-04C2-4C1E-8B31-EB0C6279DE88}" type="pres">
      <dgm:prSet presAssocID="{B9BD1869-62C7-4709-8C3D-A381B5008D6A}" presName="imgShp" presStyleLbl="fgImgPlace1" presStyleIdx="4" presStyleCnt="6"/>
      <dgm:spPr/>
    </dgm:pt>
    <dgm:pt modelId="{CC51B1E6-E422-42F2-98B9-05415C92C7F8}" type="pres">
      <dgm:prSet presAssocID="{B9BD1869-62C7-4709-8C3D-A381B5008D6A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D687C6-2D7F-4297-BBFC-1BE0FF4D216B}" type="pres">
      <dgm:prSet presAssocID="{46E551DB-65A0-4E24-817F-057BFCF39336}" presName="spacing" presStyleCnt="0"/>
      <dgm:spPr/>
    </dgm:pt>
    <dgm:pt modelId="{C1AB9CBF-AD45-474E-8BB8-D5BFC18BB9C0}" type="pres">
      <dgm:prSet presAssocID="{3692B19D-51BB-4F6D-B653-30E8CF908B76}" presName="composite" presStyleCnt="0"/>
      <dgm:spPr/>
    </dgm:pt>
    <dgm:pt modelId="{5AC847B9-CCF7-44B9-B480-EDD3D1D33282}" type="pres">
      <dgm:prSet presAssocID="{3692B19D-51BB-4F6D-B653-30E8CF908B76}" presName="imgShp" presStyleLbl="fgImgPlace1" presStyleIdx="5" presStyleCnt="6"/>
      <dgm:spPr/>
    </dgm:pt>
    <dgm:pt modelId="{CDC9555C-6F97-4845-A7DA-FFD56B374C6D}" type="pres">
      <dgm:prSet presAssocID="{3692B19D-51BB-4F6D-B653-30E8CF908B76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765CD0D-D611-4581-8E1A-BE9BAF08CEBB}" type="presOf" srcId="{0F256690-7147-4778-B2E5-A3D65FBEDC34}" destId="{D6B88F35-A4D1-46F7-95F3-568FECF4ECF3}" srcOrd="0" destOrd="0" presId="urn:microsoft.com/office/officeart/2005/8/layout/vList3"/>
    <dgm:cxn modelId="{D75E6B65-9AEF-489B-9DE8-C5E5AFF9B219}" srcId="{D52ADCC0-E591-4A90-A32A-BDB179480718}" destId="{0F256690-7147-4778-B2E5-A3D65FBEDC34}" srcOrd="0" destOrd="0" parTransId="{508191B9-2633-4D5E-A59A-C76AD6C286E0}" sibTransId="{1B1BAAB6-46F0-4B50-9508-AF91895CB291}"/>
    <dgm:cxn modelId="{F66AF2BB-C13B-4628-8682-94BAAE008ACF}" type="presOf" srcId="{5D6EA491-36E0-44ED-B5EA-85A8E7B0DCE5}" destId="{0A5D1579-39C6-4F59-AE84-B6C51414D634}" srcOrd="0" destOrd="0" presId="urn:microsoft.com/office/officeart/2005/8/layout/vList3"/>
    <dgm:cxn modelId="{5FC87677-B0BA-42E6-9C82-B50A0181BDF4}" type="presOf" srcId="{D27ACD6A-21A2-4273-9FED-5EA82A71B226}" destId="{F9B5D095-65C2-452A-9C4E-E15ED5C87EB6}" srcOrd="0" destOrd="0" presId="urn:microsoft.com/office/officeart/2005/8/layout/vList3"/>
    <dgm:cxn modelId="{9EB30F74-6761-4BBE-8AEF-DC4EF6A51181}" type="presOf" srcId="{B9BD1869-62C7-4709-8C3D-A381B5008D6A}" destId="{CC51B1E6-E422-42F2-98B9-05415C92C7F8}" srcOrd="0" destOrd="0" presId="urn:microsoft.com/office/officeart/2005/8/layout/vList3"/>
    <dgm:cxn modelId="{27085527-50CE-4450-B9A7-255D0EC9EB89}" type="presOf" srcId="{1D5C405E-2EEF-4F58-878E-63AE28775526}" destId="{24ED68AF-434E-4696-B425-7EB0BD7477C0}" srcOrd="0" destOrd="0" presId="urn:microsoft.com/office/officeart/2005/8/layout/vList3"/>
    <dgm:cxn modelId="{6CE2B830-555E-469D-898D-4BDCABFFFB4B}" type="presOf" srcId="{D52ADCC0-E591-4A90-A32A-BDB179480718}" destId="{BD06A1CC-0EA2-4FC6-B83C-6E8122E44D22}" srcOrd="0" destOrd="0" presId="urn:microsoft.com/office/officeart/2005/8/layout/vList3"/>
    <dgm:cxn modelId="{71318D43-E866-4E28-B74C-DD29A19D9FCD}" srcId="{D52ADCC0-E591-4A90-A32A-BDB179480718}" destId="{B9BD1869-62C7-4709-8C3D-A381B5008D6A}" srcOrd="4" destOrd="0" parTransId="{7576C8E3-43A8-4DA3-B236-D497CE6B9421}" sibTransId="{46E551DB-65A0-4E24-817F-057BFCF39336}"/>
    <dgm:cxn modelId="{0662EDF1-23F6-4EC7-A1DE-3C8A63E87BAE}" srcId="{D52ADCC0-E591-4A90-A32A-BDB179480718}" destId="{D27ACD6A-21A2-4273-9FED-5EA82A71B226}" srcOrd="2" destOrd="0" parTransId="{9C94FC18-5A91-482B-B26F-4E5A98B96ABD}" sibTransId="{9483D26F-4223-4ECB-9041-A42B64297589}"/>
    <dgm:cxn modelId="{E832A900-6F0A-4606-8FA9-5FD5318CB1AF}" srcId="{D52ADCC0-E591-4A90-A32A-BDB179480718}" destId="{3692B19D-51BB-4F6D-B653-30E8CF908B76}" srcOrd="5" destOrd="0" parTransId="{EADE49B2-1D25-4A52-B2B2-A0B1C1C1B84F}" sibTransId="{2FF5EE21-87C4-497D-A816-D1D76DF5EB45}"/>
    <dgm:cxn modelId="{606D15E6-E83F-4018-BA86-84D886687EFE}" srcId="{D52ADCC0-E591-4A90-A32A-BDB179480718}" destId="{5D6EA491-36E0-44ED-B5EA-85A8E7B0DCE5}" srcOrd="3" destOrd="0" parTransId="{ABC5F243-1DFB-4813-9C1C-D5A53581D32C}" sibTransId="{71EFF1ED-A25A-4263-B8D7-B341E2778B04}"/>
    <dgm:cxn modelId="{DDA0BE21-F6F6-45CB-B9D8-A2BB97F778E5}" type="presOf" srcId="{3692B19D-51BB-4F6D-B653-30E8CF908B76}" destId="{CDC9555C-6F97-4845-A7DA-FFD56B374C6D}" srcOrd="0" destOrd="0" presId="urn:microsoft.com/office/officeart/2005/8/layout/vList3"/>
    <dgm:cxn modelId="{D3C2982B-74B4-447A-932B-2E0ECB61C3A6}" srcId="{D52ADCC0-E591-4A90-A32A-BDB179480718}" destId="{1D5C405E-2EEF-4F58-878E-63AE28775526}" srcOrd="1" destOrd="0" parTransId="{FC0E68CB-85A3-4E71-8E4A-DDEDF25BADDD}" sibTransId="{E5A6CD89-8F52-437A-91D3-6B72C6B175A3}"/>
    <dgm:cxn modelId="{2C3E331B-C23A-4A87-96E2-8C553CF3D8B2}" type="presParOf" srcId="{BD06A1CC-0EA2-4FC6-B83C-6E8122E44D22}" destId="{B3DF4401-DD56-47D1-BDEB-56A71810D54B}" srcOrd="0" destOrd="0" presId="urn:microsoft.com/office/officeart/2005/8/layout/vList3"/>
    <dgm:cxn modelId="{F3A2DC18-9A3D-4821-858E-9A26C28ABDE9}" type="presParOf" srcId="{B3DF4401-DD56-47D1-BDEB-56A71810D54B}" destId="{07EE8946-9973-4E99-B6DA-9762F9212223}" srcOrd="0" destOrd="0" presId="urn:microsoft.com/office/officeart/2005/8/layout/vList3"/>
    <dgm:cxn modelId="{F29CE23D-725A-4465-A6E6-33D5D99614EB}" type="presParOf" srcId="{B3DF4401-DD56-47D1-BDEB-56A71810D54B}" destId="{D6B88F35-A4D1-46F7-95F3-568FECF4ECF3}" srcOrd="1" destOrd="0" presId="urn:microsoft.com/office/officeart/2005/8/layout/vList3"/>
    <dgm:cxn modelId="{BC67F2DC-DCED-4968-8C2E-DC0971C52773}" type="presParOf" srcId="{BD06A1CC-0EA2-4FC6-B83C-6E8122E44D22}" destId="{1B243D78-514C-4D5B-A74B-5E77E60A6B42}" srcOrd="1" destOrd="0" presId="urn:microsoft.com/office/officeart/2005/8/layout/vList3"/>
    <dgm:cxn modelId="{863FC261-B5C7-4B8D-8928-27AE8EC4C8F3}" type="presParOf" srcId="{BD06A1CC-0EA2-4FC6-B83C-6E8122E44D22}" destId="{8DDEE68C-206D-4F80-A97F-8C934C827203}" srcOrd="2" destOrd="0" presId="urn:microsoft.com/office/officeart/2005/8/layout/vList3"/>
    <dgm:cxn modelId="{A91D21B1-09BD-4453-8FC1-334751CE3AEE}" type="presParOf" srcId="{8DDEE68C-206D-4F80-A97F-8C934C827203}" destId="{32D25725-C219-4920-8DD1-BDC3CCE37498}" srcOrd="0" destOrd="0" presId="urn:microsoft.com/office/officeart/2005/8/layout/vList3"/>
    <dgm:cxn modelId="{5DE528F0-C78E-48D0-BD21-854320172C4A}" type="presParOf" srcId="{8DDEE68C-206D-4F80-A97F-8C934C827203}" destId="{24ED68AF-434E-4696-B425-7EB0BD7477C0}" srcOrd="1" destOrd="0" presId="urn:microsoft.com/office/officeart/2005/8/layout/vList3"/>
    <dgm:cxn modelId="{9E36A775-A66B-4D93-9236-51C3121D0005}" type="presParOf" srcId="{BD06A1CC-0EA2-4FC6-B83C-6E8122E44D22}" destId="{1881888A-2AAE-40C6-B6DE-D9D5ABACB6AE}" srcOrd="3" destOrd="0" presId="urn:microsoft.com/office/officeart/2005/8/layout/vList3"/>
    <dgm:cxn modelId="{8B4C236F-D42E-4B98-8190-127BDE7A11FB}" type="presParOf" srcId="{BD06A1CC-0EA2-4FC6-B83C-6E8122E44D22}" destId="{215B9AC2-28B2-4FF8-B8C0-E2AEDAB33B73}" srcOrd="4" destOrd="0" presId="urn:microsoft.com/office/officeart/2005/8/layout/vList3"/>
    <dgm:cxn modelId="{EB0D0E78-4DE7-473D-B4CB-0EA38DDFE07C}" type="presParOf" srcId="{215B9AC2-28B2-4FF8-B8C0-E2AEDAB33B73}" destId="{E5756D6A-3212-461E-A883-E2942B169D86}" srcOrd="0" destOrd="0" presId="urn:microsoft.com/office/officeart/2005/8/layout/vList3"/>
    <dgm:cxn modelId="{77C7AD0A-D06C-4CB1-9FCA-E18C729140F6}" type="presParOf" srcId="{215B9AC2-28B2-4FF8-B8C0-E2AEDAB33B73}" destId="{F9B5D095-65C2-452A-9C4E-E15ED5C87EB6}" srcOrd="1" destOrd="0" presId="urn:microsoft.com/office/officeart/2005/8/layout/vList3"/>
    <dgm:cxn modelId="{302AE43A-526E-4D77-9A0C-718AF00AB7A3}" type="presParOf" srcId="{BD06A1CC-0EA2-4FC6-B83C-6E8122E44D22}" destId="{594F92A7-BD7A-4614-9CE6-2248C31AA8EE}" srcOrd="5" destOrd="0" presId="urn:microsoft.com/office/officeart/2005/8/layout/vList3"/>
    <dgm:cxn modelId="{67105E8A-2501-4F96-9391-C9497982EB30}" type="presParOf" srcId="{BD06A1CC-0EA2-4FC6-B83C-6E8122E44D22}" destId="{867A9AEF-3564-4CD7-AC59-C13645EC1EEA}" srcOrd="6" destOrd="0" presId="urn:microsoft.com/office/officeart/2005/8/layout/vList3"/>
    <dgm:cxn modelId="{5B1FCB6C-C251-447F-B60D-DA0E2D8E4FC8}" type="presParOf" srcId="{867A9AEF-3564-4CD7-AC59-C13645EC1EEA}" destId="{34298BBB-3BDD-40FE-A4AE-BC59F54EA03F}" srcOrd="0" destOrd="0" presId="urn:microsoft.com/office/officeart/2005/8/layout/vList3"/>
    <dgm:cxn modelId="{E12D3E22-EE64-4829-9F32-3B26DA7FAACD}" type="presParOf" srcId="{867A9AEF-3564-4CD7-AC59-C13645EC1EEA}" destId="{0A5D1579-39C6-4F59-AE84-B6C51414D634}" srcOrd="1" destOrd="0" presId="urn:microsoft.com/office/officeart/2005/8/layout/vList3"/>
    <dgm:cxn modelId="{252B6DA2-9430-419C-8058-0B8FBC6A626E}" type="presParOf" srcId="{BD06A1CC-0EA2-4FC6-B83C-6E8122E44D22}" destId="{9BEAEE66-F081-4D8E-853F-A05409A753BD}" srcOrd="7" destOrd="0" presId="urn:microsoft.com/office/officeart/2005/8/layout/vList3"/>
    <dgm:cxn modelId="{C2044937-1D4C-4D65-95F7-0E3B5468AB7B}" type="presParOf" srcId="{BD06A1CC-0EA2-4FC6-B83C-6E8122E44D22}" destId="{CA5FB994-B618-4217-8DF5-E6BCE1D9A6C9}" srcOrd="8" destOrd="0" presId="urn:microsoft.com/office/officeart/2005/8/layout/vList3"/>
    <dgm:cxn modelId="{F8071E39-0642-4E57-AF53-48D47B0EF76C}" type="presParOf" srcId="{CA5FB994-B618-4217-8DF5-E6BCE1D9A6C9}" destId="{9B1E35ED-04C2-4C1E-8B31-EB0C6279DE88}" srcOrd="0" destOrd="0" presId="urn:microsoft.com/office/officeart/2005/8/layout/vList3"/>
    <dgm:cxn modelId="{D88CF24E-0EC2-4690-86D0-FC9F8C178EE5}" type="presParOf" srcId="{CA5FB994-B618-4217-8DF5-E6BCE1D9A6C9}" destId="{CC51B1E6-E422-42F2-98B9-05415C92C7F8}" srcOrd="1" destOrd="0" presId="urn:microsoft.com/office/officeart/2005/8/layout/vList3"/>
    <dgm:cxn modelId="{90C9A32A-BD46-406F-9283-D3E446CF39F5}" type="presParOf" srcId="{BD06A1CC-0EA2-4FC6-B83C-6E8122E44D22}" destId="{4BD687C6-2D7F-4297-BBFC-1BE0FF4D216B}" srcOrd="9" destOrd="0" presId="urn:microsoft.com/office/officeart/2005/8/layout/vList3"/>
    <dgm:cxn modelId="{66C63E90-64F7-4F20-9641-88C7C26DE1B9}" type="presParOf" srcId="{BD06A1CC-0EA2-4FC6-B83C-6E8122E44D22}" destId="{C1AB9CBF-AD45-474E-8BB8-D5BFC18BB9C0}" srcOrd="10" destOrd="0" presId="urn:microsoft.com/office/officeart/2005/8/layout/vList3"/>
    <dgm:cxn modelId="{8E1D36A6-B98D-4A42-8C66-CEB85AA103E7}" type="presParOf" srcId="{C1AB9CBF-AD45-474E-8BB8-D5BFC18BB9C0}" destId="{5AC847B9-CCF7-44B9-B480-EDD3D1D33282}" srcOrd="0" destOrd="0" presId="urn:microsoft.com/office/officeart/2005/8/layout/vList3"/>
    <dgm:cxn modelId="{CB285610-8025-46F4-A5D3-EDEC3B9F7D00}" type="presParOf" srcId="{C1AB9CBF-AD45-474E-8BB8-D5BFC18BB9C0}" destId="{CDC9555C-6F97-4845-A7DA-FFD56B374C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EBA017C6-579D-4FB8-B04E-D70F1B978D7D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9F666BE-C8CF-49EB-B59E-F7CF530CA970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zh-CN" dirty="0" smtClean="0"/>
            <a:t>张锦涛：全面掌控</a:t>
          </a:r>
          <a:r>
            <a:rPr lang="zh-CN" altLang="en-US" dirty="0" smtClean="0"/>
            <a:t>与</a:t>
          </a:r>
          <a:r>
            <a:rPr lang="zh-CN" dirty="0" smtClean="0"/>
            <a:t>支持组内所有</a:t>
          </a:r>
          <a:r>
            <a:rPr lang="zh-CN" altLang="en-US" dirty="0" smtClean="0"/>
            <a:t>任务</a:t>
          </a:r>
          <a:endParaRPr lang="zh-CN" dirty="0"/>
        </a:p>
      </dgm:t>
    </dgm:pt>
    <dgm:pt modelId="{5DCEDB3C-9A66-49A2-9936-0265491A570A}" type="parTrans" cxnId="{6245043F-B6AE-4EFA-B894-727027E0D5D4}">
      <dgm:prSet/>
      <dgm:spPr/>
      <dgm:t>
        <a:bodyPr/>
        <a:lstStyle/>
        <a:p>
          <a:endParaRPr lang="zh-CN" altLang="en-US"/>
        </a:p>
      </dgm:t>
    </dgm:pt>
    <dgm:pt modelId="{4860635B-C35A-4CEB-BBA5-F6CB4EF4632A}" type="sibTrans" cxnId="{6245043F-B6AE-4EFA-B894-727027E0D5D4}">
      <dgm:prSet/>
      <dgm:spPr/>
      <dgm:t>
        <a:bodyPr/>
        <a:lstStyle/>
        <a:p>
          <a:endParaRPr lang="zh-CN" altLang="en-US"/>
        </a:p>
      </dgm:t>
    </dgm:pt>
    <dgm:pt modelId="{6ABB6DDE-9E30-4CEF-9BD7-94819EDEBDF5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zh-CN" dirty="0" smtClean="0"/>
            <a:t>洪明：全面协助掌控</a:t>
          </a:r>
          <a:r>
            <a:rPr lang="zh-CN" altLang="en-US" dirty="0" smtClean="0"/>
            <a:t>与</a:t>
          </a:r>
          <a:r>
            <a:rPr lang="zh-CN" dirty="0" smtClean="0"/>
            <a:t>支持组内大部分</a:t>
          </a:r>
          <a:r>
            <a:rPr lang="zh-CN" altLang="en-US" dirty="0" smtClean="0"/>
            <a:t>任务</a:t>
          </a:r>
          <a:endParaRPr lang="zh-CN" dirty="0"/>
        </a:p>
      </dgm:t>
    </dgm:pt>
    <dgm:pt modelId="{3434DFFD-0E04-4FCC-A822-AB11E504A649}" type="parTrans" cxnId="{EE15A3BE-9A8C-40E2-B0C2-47E6297F0D49}">
      <dgm:prSet/>
      <dgm:spPr/>
      <dgm:t>
        <a:bodyPr/>
        <a:lstStyle/>
        <a:p>
          <a:endParaRPr lang="zh-CN" altLang="en-US"/>
        </a:p>
      </dgm:t>
    </dgm:pt>
    <dgm:pt modelId="{549CFD28-C03C-485A-95CC-B35D19775D32}" type="sibTrans" cxnId="{EE15A3BE-9A8C-40E2-B0C2-47E6297F0D49}">
      <dgm:prSet/>
      <dgm:spPr/>
      <dgm:t>
        <a:bodyPr/>
        <a:lstStyle/>
        <a:p>
          <a:endParaRPr lang="zh-CN" altLang="en-US"/>
        </a:p>
      </dgm:t>
    </dgm:pt>
    <dgm:pt modelId="{FC56D121-A12F-413D-B1BE-E8EE0D0876A2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zh-CN" dirty="0" smtClean="0"/>
            <a:t>张蕊：算法入门</a:t>
          </a:r>
          <a:r>
            <a:rPr lang="zh-CN" altLang="en-US" dirty="0" smtClean="0"/>
            <a:t>水平</a:t>
          </a:r>
          <a:r>
            <a:rPr lang="en-US" altLang="zh-CN" dirty="0" smtClean="0"/>
            <a:t>+</a:t>
          </a:r>
          <a:r>
            <a:rPr lang="zh-CN" dirty="0" smtClean="0"/>
            <a:t>软硬件基础较弱</a:t>
          </a:r>
          <a:endParaRPr lang="zh-CN" dirty="0"/>
        </a:p>
      </dgm:t>
    </dgm:pt>
    <dgm:pt modelId="{2329E829-859A-4326-A9B4-686A72A8F200}" type="parTrans" cxnId="{D88C7BCB-F9A6-4975-8154-63D9C9F6410F}">
      <dgm:prSet/>
      <dgm:spPr/>
      <dgm:t>
        <a:bodyPr/>
        <a:lstStyle/>
        <a:p>
          <a:endParaRPr lang="zh-CN" altLang="en-US"/>
        </a:p>
      </dgm:t>
    </dgm:pt>
    <dgm:pt modelId="{09A3E54F-6764-440B-9250-756CF8A05ECE}" type="sibTrans" cxnId="{D88C7BCB-F9A6-4975-8154-63D9C9F6410F}">
      <dgm:prSet/>
      <dgm:spPr/>
      <dgm:t>
        <a:bodyPr/>
        <a:lstStyle/>
        <a:p>
          <a:endParaRPr lang="zh-CN" altLang="en-US"/>
        </a:p>
      </dgm:t>
    </dgm:pt>
    <dgm:pt modelId="{FC09FF7E-12B6-4C3B-BD57-4CFBC693584D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zh-CN" dirty="0" smtClean="0"/>
            <a:t>林楠：</a:t>
          </a:r>
          <a:r>
            <a:rPr lang="en-US" dirty="0" smtClean="0"/>
            <a:t>CV</a:t>
          </a:r>
          <a:r>
            <a:rPr lang="zh-CN" dirty="0" smtClean="0"/>
            <a:t>相关基础</a:t>
          </a:r>
          <a:r>
            <a:rPr lang="zh-CN" altLang="en-US" dirty="0" smtClean="0"/>
            <a:t>相对</a:t>
          </a:r>
          <a:r>
            <a:rPr lang="zh-CN" dirty="0" smtClean="0"/>
            <a:t>较好</a:t>
          </a:r>
          <a:endParaRPr lang="zh-CN" dirty="0"/>
        </a:p>
      </dgm:t>
    </dgm:pt>
    <dgm:pt modelId="{FE2DE16C-CF7D-4AA4-81F6-644ACB2CDE9C}" type="parTrans" cxnId="{B83E5389-442B-4AB8-97CA-D7702C613DA8}">
      <dgm:prSet/>
      <dgm:spPr/>
      <dgm:t>
        <a:bodyPr/>
        <a:lstStyle/>
        <a:p>
          <a:endParaRPr lang="zh-CN" altLang="en-US"/>
        </a:p>
      </dgm:t>
    </dgm:pt>
    <dgm:pt modelId="{548CE00C-0927-43A5-96B9-ADAD39BE4AD3}" type="sibTrans" cxnId="{B83E5389-442B-4AB8-97CA-D7702C613DA8}">
      <dgm:prSet/>
      <dgm:spPr/>
      <dgm:t>
        <a:bodyPr/>
        <a:lstStyle/>
        <a:p>
          <a:endParaRPr lang="zh-CN" altLang="en-US"/>
        </a:p>
      </dgm:t>
    </dgm:pt>
    <dgm:pt modelId="{01B135CA-EE7A-4D77-BCEF-117F00E190CA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zh-CN" dirty="0" smtClean="0"/>
            <a:t>王赛：算法入门</a:t>
          </a:r>
          <a:r>
            <a:rPr lang="zh-CN" altLang="en-US" dirty="0" smtClean="0"/>
            <a:t>水平</a:t>
          </a:r>
          <a:r>
            <a:rPr lang="en-US" altLang="zh-CN" dirty="0" smtClean="0"/>
            <a:t>+</a:t>
          </a:r>
          <a:r>
            <a:rPr lang="zh-CN" dirty="0" smtClean="0"/>
            <a:t>软硬件基础较弱</a:t>
          </a:r>
          <a:endParaRPr lang="zh-CN" dirty="0"/>
        </a:p>
      </dgm:t>
    </dgm:pt>
    <dgm:pt modelId="{B69AB8BB-742E-4D1C-9527-69D235190088}" type="parTrans" cxnId="{3DC3915E-1D69-4DAF-83FB-EE1944409845}">
      <dgm:prSet/>
      <dgm:spPr/>
      <dgm:t>
        <a:bodyPr/>
        <a:lstStyle/>
        <a:p>
          <a:endParaRPr lang="zh-CN" altLang="en-US"/>
        </a:p>
      </dgm:t>
    </dgm:pt>
    <dgm:pt modelId="{C8E0E5F3-A577-4DD3-9CC0-3C1315F4F0F9}" type="sibTrans" cxnId="{3DC3915E-1D69-4DAF-83FB-EE1944409845}">
      <dgm:prSet/>
      <dgm:spPr/>
      <dgm:t>
        <a:bodyPr/>
        <a:lstStyle/>
        <a:p>
          <a:endParaRPr lang="zh-CN" altLang="en-US"/>
        </a:p>
      </dgm:t>
    </dgm:pt>
    <dgm:pt modelId="{D7014B24-26A0-4E94-AB5D-3475AAA8D4A9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zh-CN" dirty="0" smtClean="0"/>
            <a:t>陈哲：</a:t>
          </a:r>
          <a:r>
            <a:rPr lang="zh-CN" altLang="en-US" dirty="0" smtClean="0"/>
            <a:t>数学基础扎实，</a:t>
          </a:r>
          <a:r>
            <a:rPr lang="en-US" dirty="0" smtClean="0"/>
            <a:t>coding</a:t>
          </a:r>
          <a:r>
            <a:rPr lang="zh-CN" altLang="en-US" dirty="0" smtClean="0"/>
            <a:t>稍</a:t>
          </a:r>
          <a:r>
            <a:rPr lang="zh-CN" dirty="0" smtClean="0"/>
            <a:t>弱</a:t>
          </a:r>
          <a:endParaRPr lang="zh-CN" dirty="0"/>
        </a:p>
      </dgm:t>
    </dgm:pt>
    <dgm:pt modelId="{0669E1FC-F96E-4DB2-A6E3-D12CDFEE0FA8}" type="parTrans" cxnId="{A0F3A601-D73F-432C-8DE1-F5F30D20888B}">
      <dgm:prSet/>
      <dgm:spPr/>
      <dgm:t>
        <a:bodyPr/>
        <a:lstStyle/>
        <a:p>
          <a:endParaRPr lang="zh-CN" altLang="en-US"/>
        </a:p>
      </dgm:t>
    </dgm:pt>
    <dgm:pt modelId="{6A74CD3A-2144-481E-A40A-3473AADE712C}" type="sibTrans" cxnId="{A0F3A601-D73F-432C-8DE1-F5F30D20888B}">
      <dgm:prSet/>
      <dgm:spPr/>
      <dgm:t>
        <a:bodyPr/>
        <a:lstStyle/>
        <a:p>
          <a:endParaRPr lang="zh-CN" altLang="en-US"/>
        </a:p>
      </dgm:t>
    </dgm:pt>
    <dgm:pt modelId="{90F92475-0AFE-45D1-BD3F-E20E0BB2D7B0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l" rtl="0"/>
          <a:r>
            <a:rPr lang="zh-CN" dirty="0" smtClean="0"/>
            <a:t>丁艳红：算法基础</a:t>
          </a:r>
          <a:r>
            <a:rPr lang="zh-CN" altLang="en-US" dirty="0" smtClean="0"/>
            <a:t>与</a:t>
          </a:r>
          <a:r>
            <a:rPr lang="en-US" dirty="0" smtClean="0"/>
            <a:t>coding</a:t>
          </a:r>
          <a:r>
            <a:rPr lang="zh-CN" dirty="0" smtClean="0"/>
            <a:t>较弱</a:t>
          </a:r>
          <a:endParaRPr lang="zh-CN" dirty="0"/>
        </a:p>
      </dgm:t>
    </dgm:pt>
    <dgm:pt modelId="{CCD30B53-F437-40DE-BCCF-BE4DB537F623}" type="parTrans" cxnId="{86287E39-0EB3-4385-B854-5E5C4F7C9854}">
      <dgm:prSet/>
      <dgm:spPr/>
      <dgm:t>
        <a:bodyPr/>
        <a:lstStyle/>
        <a:p>
          <a:endParaRPr lang="zh-CN" altLang="en-US"/>
        </a:p>
      </dgm:t>
    </dgm:pt>
    <dgm:pt modelId="{23791D6D-7C88-4852-ADCD-503BEA21AA40}" type="sibTrans" cxnId="{86287E39-0EB3-4385-B854-5E5C4F7C9854}">
      <dgm:prSet/>
      <dgm:spPr/>
      <dgm:t>
        <a:bodyPr/>
        <a:lstStyle/>
        <a:p>
          <a:endParaRPr lang="zh-CN" altLang="en-US"/>
        </a:p>
      </dgm:t>
    </dgm:pt>
    <dgm:pt modelId="{D875DA54-7365-4388-9025-3A9FAD2E46E9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altLang="en-US" dirty="0" smtClean="0"/>
            <a:t>在实践中积累了更多的项目经验和管理沟通心得</a:t>
          </a:r>
          <a:endParaRPr lang="zh-CN" altLang="en-US" dirty="0"/>
        </a:p>
      </dgm:t>
    </dgm:pt>
    <dgm:pt modelId="{1FDA405C-F50D-43F5-8610-CB29EA4019C4}" type="parTrans" cxnId="{724F6F12-7BAC-4DE2-BAC1-198AB6A04F29}">
      <dgm:prSet/>
      <dgm:spPr/>
      <dgm:t>
        <a:bodyPr/>
        <a:lstStyle/>
        <a:p>
          <a:endParaRPr lang="zh-CN" altLang="en-US"/>
        </a:p>
      </dgm:t>
    </dgm:pt>
    <dgm:pt modelId="{BFA50272-11B5-4BEC-AF5E-1C1668574249}" type="sibTrans" cxnId="{724F6F12-7BAC-4DE2-BAC1-198AB6A04F29}">
      <dgm:prSet/>
      <dgm:spPr/>
      <dgm:t>
        <a:bodyPr/>
        <a:lstStyle/>
        <a:p>
          <a:endParaRPr lang="zh-CN" altLang="en-US"/>
        </a:p>
      </dgm:t>
    </dgm:pt>
    <dgm:pt modelId="{78EEE23E-841E-40D0-B929-FA7816DE433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altLang="en-US" dirty="0" smtClean="0"/>
            <a:t>在实践中积累了更多的项目经验和管理沟通心得</a:t>
          </a:r>
          <a:endParaRPr lang="zh-CN" altLang="en-US" dirty="0"/>
        </a:p>
      </dgm:t>
    </dgm:pt>
    <dgm:pt modelId="{DA8A26BB-0153-4DBC-BB53-998F2107F076}" type="parTrans" cxnId="{FFF83EF6-F0B4-4115-8AA6-247CDF79691C}">
      <dgm:prSet/>
      <dgm:spPr/>
      <dgm:t>
        <a:bodyPr/>
        <a:lstStyle/>
        <a:p>
          <a:endParaRPr lang="zh-CN" altLang="en-US"/>
        </a:p>
      </dgm:t>
    </dgm:pt>
    <dgm:pt modelId="{6601109F-16C0-4425-8D2B-F6BCC8E1FA07}" type="sibTrans" cxnId="{FFF83EF6-F0B4-4115-8AA6-247CDF79691C}">
      <dgm:prSet/>
      <dgm:spPr/>
      <dgm:t>
        <a:bodyPr/>
        <a:lstStyle/>
        <a:p>
          <a:endParaRPr lang="zh-CN" altLang="en-US"/>
        </a:p>
      </dgm:t>
    </dgm:pt>
    <dgm:pt modelId="{6F4CEE2A-AC9C-4F94-85D4-9215A3A1B373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/>
            <a:t>在老员工指导下</a:t>
          </a:r>
          <a:r>
            <a:rPr lang="zh-CN" dirty="0" smtClean="0"/>
            <a:t>可以</a:t>
          </a:r>
          <a:r>
            <a:rPr lang="zh-CN" altLang="en-US" dirty="0" smtClean="0"/>
            <a:t>相对</a:t>
          </a:r>
          <a:r>
            <a:rPr lang="zh-CN" dirty="0" smtClean="0"/>
            <a:t>独立</a:t>
          </a:r>
          <a:r>
            <a:rPr lang="zh-CN" altLang="en-US" dirty="0" smtClean="0"/>
            <a:t>地完成</a:t>
          </a:r>
          <a:r>
            <a:rPr lang="en-US" altLang="zh-CN" dirty="0" smtClean="0"/>
            <a:t>GPU</a:t>
          </a:r>
          <a:r>
            <a:rPr lang="en-US" dirty="0" smtClean="0"/>
            <a:t> driver</a:t>
          </a:r>
          <a:r>
            <a:rPr lang="zh-CN" altLang="en-US" dirty="0" smtClean="0"/>
            <a:t>集成工作</a:t>
          </a:r>
          <a:r>
            <a:rPr lang="en-US" dirty="0" smtClean="0"/>
            <a:t>, </a:t>
          </a:r>
          <a:r>
            <a:rPr lang="zh-CN" dirty="0" smtClean="0"/>
            <a:t>可以协助解决</a:t>
          </a:r>
          <a:r>
            <a:rPr lang="en-US" dirty="0" smtClean="0"/>
            <a:t>CR</a:t>
          </a:r>
          <a:r>
            <a:rPr lang="zh-CN" dirty="0" smtClean="0"/>
            <a:t>问题，</a:t>
          </a:r>
          <a:r>
            <a:rPr lang="zh-CN" altLang="en-US" dirty="0" smtClean="0"/>
            <a:t>基本</a:t>
          </a:r>
          <a:r>
            <a:rPr lang="zh-CN" dirty="0" smtClean="0"/>
            <a:t>可以承担</a:t>
          </a:r>
          <a:r>
            <a:rPr lang="zh-CN" altLang="en-US" dirty="0" smtClean="0"/>
            <a:t>个别简单算法</a:t>
          </a:r>
          <a:r>
            <a:rPr lang="zh-CN" dirty="0" smtClean="0"/>
            <a:t>模块开发工作</a:t>
          </a:r>
          <a:endParaRPr lang="zh-CN" altLang="en-US" dirty="0"/>
        </a:p>
      </dgm:t>
    </dgm:pt>
    <dgm:pt modelId="{E48D7C76-67CD-47AF-B43F-13CD8FCB0E65}" type="parTrans" cxnId="{49C02808-0BAB-4609-8BAD-9CBCE74E5430}">
      <dgm:prSet/>
      <dgm:spPr/>
      <dgm:t>
        <a:bodyPr/>
        <a:lstStyle/>
        <a:p>
          <a:endParaRPr lang="zh-CN" altLang="en-US"/>
        </a:p>
      </dgm:t>
    </dgm:pt>
    <dgm:pt modelId="{3CCBF618-030F-4BBC-A9D5-5ED1CDEA75B1}" type="sibTrans" cxnId="{49C02808-0BAB-4609-8BAD-9CBCE74E5430}">
      <dgm:prSet/>
      <dgm:spPr/>
      <dgm:t>
        <a:bodyPr/>
        <a:lstStyle/>
        <a:p>
          <a:endParaRPr lang="zh-CN" altLang="en-US"/>
        </a:p>
      </dgm:t>
    </dgm:pt>
    <dgm:pt modelId="{C6D46743-7842-4002-A423-0F06EF83A811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/>
            <a:t>可以相对独立地完成算法</a:t>
          </a:r>
          <a:r>
            <a:rPr lang="zh-CN" altLang="en-US" dirty="0" smtClean="0"/>
            <a:t>模块的</a:t>
          </a:r>
          <a:r>
            <a:rPr lang="en-US" dirty="0" smtClean="0"/>
            <a:t>OpenCL</a:t>
          </a:r>
          <a:r>
            <a:rPr lang="zh-CN" dirty="0" smtClean="0"/>
            <a:t>实现，可以协助</a:t>
          </a:r>
          <a:r>
            <a:rPr lang="zh-CN" altLang="en-US" dirty="0" smtClean="0"/>
            <a:t>掌控</a:t>
          </a:r>
          <a:r>
            <a:rPr lang="zh-CN" dirty="0" smtClean="0"/>
            <a:t>算法方案实现</a:t>
          </a:r>
          <a:endParaRPr lang="zh-CN" altLang="en-US" dirty="0"/>
        </a:p>
      </dgm:t>
    </dgm:pt>
    <dgm:pt modelId="{316911B2-BA2E-43D7-A31B-3C06559DEC68}" type="parTrans" cxnId="{E517564F-3C15-46B3-A85F-3B9B34CB2C5A}">
      <dgm:prSet/>
      <dgm:spPr/>
      <dgm:t>
        <a:bodyPr/>
        <a:lstStyle/>
        <a:p>
          <a:endParaRPr lang="zh-CN" altLang="en-US"/>
        </a:p>
      </dgm:t>
    </dgm:pt>
    <dgm:pt modelId="{462AF22B-9073-4C8F-B24E-B82E8643B9FF}" type="sibTrans" cxnId="{E517564F-3C15-46B3-A85F-3B9B34CB2C5A}">
      <dgm:prSet/>
      <dgm:spPr/>
      <dgm:t>
        <a:bodyPr/>
        <a:lstStyle/>
        <a:p>
          <a:endParaRPr lang="zh-CN" altLang="en-US"/>
        </a:p>
      </dgm:t>
    </dgm:pt>
    <dgm:pt modelId="{41987E5A-7499-4331-81E5-6958E00D5075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/>
            <a:t>在</a:t>
          </a:r>
          <a:r>
            <a:rPr lang="zh-CN" altLang="en-US" dirty="0" smtClean="0"/>
            <a:t>老员工</a:t>
          </a:r>
          <a:r>
            <a:rPr lang="zh-CN" dirty="0" smtClean="0"/>
            <a:t>指导下可以较好地完成算法</a:t>
          </a:r>
          <a:r>
            <a:rPr lang="zh-CN" altLang="en-US" dirty="0" smtClean="0"/>
            <a:t>模块的</a:t>
          </a:r>
          <a:r>
            <a:rPr lang="en-US" dirty="0" smtClean="0"/>
            <a:t>OpenCL</a:t>
          </a:r>
          <a:r>
            <a:rPr lang="zh-CN" dirty="0" smtClean="0"/>
            <a:t>实现，通过</a:t>
          </a:r>
          <a:r>
            <a:rPr lang="zh-CN" dirty="0" smtClean="0">
              <a:solidFill>
                <a:schemeClr val="tx1"/>
              </a:solidFill>
            </a:rPr>
            <a:t>大量</a:t>
          </a:r>
          <a:r>
            <a:rPr lang="en-US" dirty="0" smtClean="0">
              <a:solidFill>
                <a:schemeClr val="tx1"/>
              </a:solidFill>
            </a:rPr>
            <a:t>coding</a:t>
          </a:r>
          <a:r>
            <a:rPr lang="zh-CN" altLang="en-US" dirty="0" smtClean="0">
              <a:solidFill>
                <a:schemeClr val="tx1"/>
              </a:solidFill>
            </a:rPr>
            <a:t>实践</a:t>
          </a:r>
          <a:r>
            <a:rPr lang="zh-CN" dirty="0" smtClean="0"/>
            <a:t>对</a:t>
          </a:r>
          <a:r>
            <a:rPr lang="zh-CN" altLang="en-US" dirty="0" smtClean="0"/>
            <a:t>深层优化</a:t>
          </a:r>
          <a:r>
            <a:rPr lang="zh-CN" dirty="0" smtClean="0"/>
            <a:t>也有一定的了解</a:t>
          </a:r>
          <a:endParaRPr lang="zh-CN" altLang="en-US" dirty="0"/>
        </a:p>
      </dgm:t>
    </dgm:pt>
    <dgm:pt modelId="{EF8B5FED-23D4-4956-B56B-2C148F7D0302}" type="parTrans" cxnId="{23D4347F-438D-4DED-8C6D-08ECAA095CCB}">
      <dgm:prSet/>
      <dgm:spPr/>
      <dgm:t>
        <a:bodyPr/>
        <a:lstStyle/>
        <a:p>
          <a:endParaRPr lang="zh-CN" altLang="en-US"/>
        </a:p>
      </dgm:t>
    </dgm:pt>
    <dgm:pt modelId="{30630370-F3B9-417E-986E-1A0BE78E27BF}" type="sibTrans" cxnId="{23D4347F-438D-4DED-8C6D-08ECAA095CCB}">
      <dgm:prSet/>
      <dgm:spPr/>
      <dgm:t>
        <a:bodyPr/>
        <a:lstStyle/>
        <a:p>
          <a:endParaRPr lang="zh-CN" altLang="en-US"/>
        </a:p>
      </dgm:t>
    </dgm:pt>
    <dgm:pt modelId="{50439DDB-C0C7-4791-BFCD-D2A867FB729B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/>
            <a:t>在</a:t>
          </a:r>
          <a:r>
            <a:rPr lang="zh-CN" altLang="en-US" dirty="0" smtClean="0"/>
            <a:t>老员工</a:t>
          </a:r>
          <a:r>
            <a:rPr lang="zh-CN" dirty="0" smtClean="0"/>
            <a:t>指导下基本可以独立调试复杂算法实现，</a:t>
          </a:r>
          <a:r>
            <a:rPr lang="zh-CN" altLang="en-US" dirty="0" smtClean="0"/>
            <a:t>基本</a:t>
          </a:r>
          <a:r>
            <a:rPr lang="zh-CN" dirty="0" smtClean="0"/>
            <a:t>可以胜任算法理论</a:t>
          </a:r>
          <a:r>
            <a:rPr lang="zh-CN" altLang="en-US" dirty="0" smtClean="0"/>
            <a:t>研究</a:t>
          </a:r>
          <a:r>
            <a:rPr lang="zh-CN" dirty="0" smtClean="0"/>
            <a:t>工作</a:t>
          </a:r>
          <a:endParaRPr lang="zh-CN" altLang="en-US" dirty="0"/>
        </a:p>
      </dgm:t>
    </dgm:pt>
    <dgm:pt modelId="{B9044A21-F24D-4FBE-8B5E-559C581987B6}" type="parTrans" cxnId="{E5EE1B05-178E-4273-BBC5-9F30C1AA4992}">
      <dgm:prSet/>
      <dgm:spPr/>
      <dgm:t>
        <a:bodyPr/>
        <a:lstStyle/>
        <a:p>
          <a:endParaRPr lang="zh-CN" altLang="en-US"/>
        </a:p>
      </dgm:t>
    </dgm:pt>
    <dgm:pt modelId="{3BBDD960-7B32-4C12-A947-3937773B87DD}" type="sibTrans" cxnId="{E5EE1B05-178E-4273-BBC5-9F30C1AA4992}">
      <dgm:prSet/>
      <dgm:spPr/>
      <dgm:t>
        <a:bodyPr/>
        <a:lstStyle/>
        <a:p>
          <a:endParaRPr lang="zh-CN" altLang="en-US"/>
        </a:p>
      </dgm:t>
    </dgm:pt>
    <dgm:pt modelId="{6B3C5AA2-FD1A-4BC8-8EBB-FBC835DB8F56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zh-CN" dirty="0" smtClean="0"/>
            <a:t>在</a:t>
          </a:r>
          <a:r>
            <a:rPr lang="zh-CN" altLang="en-US" dirty="0" smtClean="0"/>
            <a:t>其他同事</a:t>
          </a:r>
          <a:r>
            <a:rPr lang="zh-CN" dirty="0" smtClean="0"/>
            <a:t>指导下基本可以完成简单算法模块的验证工作</a:t>
          </a:r>
          <a:endParaRPr lang="zh-CN" altLang="en-US" dirty="0"/>
        </a:p>
      </dgm:t>
    </dgm:pt>
    <dgm:pt modelId="{D4770239-31B8-429B-9A4B-23784F4EAB5F}" type="parTrans" cxnId="{D79CD3C9-18D4-465B-B4F6-769D725D455C}">
      <dgm:prSet/>
      <dgm:spPr/>
      <dgm:t>
        <a:bodyPr/>
        <a:lstStyle/>
        <a:p>
          <a:endParaRPr lang="zh-CN" altLang="en-US"/>
        </a:p>
      </dgm:t>
    </dgm:pt>
    <dgm:pt modelId="{E73C52CA-13F9-43DC-8D67-0A95D0DE8821}" type="sibTrans" cxnId="{D79CD3C9-18D4-465B-B4F6-769D725D455C}">
      <dgm:prSet/>
      <dgm:spPr/>
      <dgm:t>
        <a:bodyPr/>
        <a:lstStyle/>
        <a:p>
          <a:endParaRPr lang="zh-CN" altLang="en-US"/>
        </a:p>
      </dgm:t>
    </dgm:pt>
    <dgm:pt modelId="{4D4DEF85-A6AE-45CF-B506-F02BCEBBF473}" type="pres">
      <dgm:prSet presAssocID="{EBA017C6-579D-4FB8-B04E-D70F1B978D7D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F97ED57-99C4-41A1-896E-E352B87F9BE6}" type="pres">
      <dgm:prSet presAssocID="{B9F666BE-C8CF-49EB-B59E-F7CF530CA970}" presName="linNode" presStyleCnt="0"/>
      <dgm:spPr/>
      <dgm:t>
        <a:bodyPr/>
        <a:lstStyle/>
        <a:p>
          <a:endParaRPr lang="zh-CN" altLang="en-US"/>
        </a:p>
      </dgm:t>
    </dgm:pt>
    <dgm:pt modelId="{43299EF1-860F-4260-81BA-6D9A3DB82FFE}" type="pres">
      <dgm:prSet presAssocID="{B9F666BE-C8CF-49EB-B59E-F7CF530CA970}" presName="parentShp" presStyleLbl="node1" presStyleIdx="0" presStyleCnt="7" custScaleX="10416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FC40DD-A70E-4438-8F32-FA9DB95E0093}" type="pres">
      <dgm:prSet presAssocID="{B9F666BE-C8CF-49EB-B59E-F7CF530CA970}" presName="childShp" presStyleLbl="bg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72CE4A-35E2-476C-B0CA-C30E7C3F8AA6}" type="pres">
      <dgm:prSet presAssocID="{4860635B-C35A-4CEB-BBA5-F6CB4EF4632A}" presName="spacing" presStyleCnt="0"/>
      <dgm:spPr/>
      <dgm:t>
        <a:bodyPr/>
        <a:lstStyle/>
        <a:p>
          <a:endParaRPr lang="zh-CN" altLang="en-US"/>
        </a:p>
      </dgm:t>
    </dgm:pt>
    <dgm:pt modelId="{2A7DAAAC-6B7C-4800-833E-92215F7295C2}" type="pres">
      <dgm:prSet presAssocID="{6ABB6DDE-9E30-4CEF-9BD7-94819EDEBDF5}" presName="linNode" presStyleCnt="0"/>
      <dgm:spPr/>
      <dgm:t>
        <a:bodyPr/>
        <a:lstStyle/>
        <a:p>
          <a:endParaRPr lang="zh-CN" altLang="en-US"/>
        </a:p>
      </dgm:t>
    </dgm:pt>
    <dgm:pt modelId="{5C35476F-D59F-4C98-829C-174F02C1666F}" type="pres">
      <dgm:prSet presAssocID="{6ABB6DDE-9E30-4CEF-9BD7-94819EDEBDF5}" presName="parentShp" presStyleLbl="node1" presStyleIdx="1" presStyleCnt="7" custScaleX="10416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3BEA6E-D710-4B36-B2B3-CCA5749F1E71}" type="pres">
      <dgm:prSet presAssocID="{6ABB6DDE-9E30-4CEF-9BD7-94819EDEBDF5}" presName="childShp" presStyleLbl="bg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B475DE-D361-467B-91F6-4289EB4D96EA}" type="pres">
      <dgm:prSet presAssocID="{549CFD28-C03C-485A-95CC-B35D19775D32}" presName="spacing" presStyleCnt="0"/>
      <dgm:spPr/>
      <dgm:t>
        <a:bodyPr/>
        <a:lstStyle/>
        <a:p>
          <a:endParaRPr lang="zh-CN" altLang="en-US"/>
        </a:p>
      </dgm:t>
    </dgm:pt>
    <dgm:pt modelId="{11402473-CBD0-4014-A945-D6018EB7D6CC}" type="pres">
      <dgm:prSet presAssocID="{FC56D121-A12F-413D-B1BE-E8EE0D0876A2}" presName="linNode" presStyleCnt="0"/>
      <dgm:spPr/>
      <dgm:t>
        <a:bodyPr/>
        <a:lstStyle/>
        <a:p>
          <a:endParaRPr lang="zh-CN" altLang="en-US"/>
        </a:p>
      </dgm:t>
    </dgm:pt>
    <dgm:pt modelId="{6F5DAD76-7D2E-41A9-9C9A-A15DC97B829F}" type="pres">
      <dgm:prSet presAssocID="{FC56D121-A12F-413D-B1BE-E8EE0D0876A2}" presName="parentShp" presStyleLbl="node1" presStyleIdx="2" presStyleCnt="7" custScaleX="10416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92F51E-1425-4181-927D-052CC016C26F}" type="pres">
      <dgm:prSet presAssocID="{FC56D121-A12F-413D-B1BE-E8EE0D0876A2}" presName="childShp" presStyleLbl="bg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B8B818-BA8D-439D-815A-37E3244A8919}" type="pres">
      <dgm:prSet presAssocID="{09A3E54F-6764-440B-9250-756CF8A05ECE}" presName="spacing" presStyleCnt="0"/>
      <dgm:spPr/>
      <dgm:t>
        <a:bodyPr/>
        <a:lstStyle/>
        <a:p>
          <a:endParaRPr lang="zh-CN" altLang="en-US"/>
        </a:p>
      </dgm:t>
    </dgm:pt>
    <dgm:pt modelId="{61293F41-FD80-4C3E-9FDE-A246E057CE22}" type="pres">
      <dgm:prSet presAssocID="{FC09FF7E-12B6-4C3B-BD57-4CFBC693584D}" presName="linNode" presStyleCnt="0"/>
      <dgm:spPr/>
      <dgm:t>
        <a:bodyPr/>
        <a:lstStyle/>
        <a:p>
          <a:endParaRPr lang="zh-CN" altLang="en-US"/>
        </a:p>
      </dgm:t>
    </dgm:pt>
    <dgm:pt modelId="{D7617E0E-2129-4BC0-B5B0-B12BBA0BAFB0}" type="pres">
      <dgm:prSet presAssocID="{FC09FF7E-12B6-4C3B-BD57-4CFBC693584D}" presName="parentShp" presStyleLbl="node1" presStyleIdx="3" presStyleCnt="7" custScaleX="104167" custLinFactNeighborX="-830" custLinFactNeighborY="-29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DB6A5E-B597-4A07-AAE1-A80C7C826B78}" type="pres">
      <dgm:prSet presAssocID="{FC09FF7E-12B6-4C3B-BD57-4CFBC693584D}" presName="childShp" presStyleLbl="bg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209E2C-ECC0-422E-B4C2-E9E09F606C71}" type="pres">
      <dgm:prSet presAssocID="{548CE00C-0927-43A5-96B9-ADAD39BE4AD3}" presName="spacing" presStyleCnt="0"/>
      <dgm:spPr/>
      <dgm:t>
        <a:bodyPr/>
        <a:lstStyle/>
        <a:p>
          <a:endParaRPr lang="zh-CN" altLang="en-US"/>
        </a:p>
      </dgm:t>
    </dgm:pt>
    <dgm:pt modelId="{00303903-EF83-40AD-AA40-66D0BCCA1DDA}" type="pres">
      <dgm:prSet presAssocID="{01B135CA-EE7A-4D77-BCEF-117F00E190CA}" presName="linNode" presStyleCnt="0"/>
      <dgm:spPr/>
      <dgm:t>
        <a:bodyPr/>
        <a:lstStyle/>
        <a:p>
          <a:endParaRPr lang="zh-CN" altLang="en-US"/>
        </a:p>
      </dgm:t>
    </dgm:pt>
    <dgm:pt modelId="{B4AF4409-2489-436B-B6A8-DB799961DE60}" type="pres">
      <dgm:prSet presAssocID="{01B135CA-EE7A-4D77-BCEF-117F00E190CA}" presName="parentShp" presStyleLbl="node1" presStyleIdx="4" presStyleCnt="7" custScaleX="10416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C4C888-2C9C-4995-B377-9A325A6D0592}" type="pres">
      <dgm:prSet presAssocID="{01B135CA-EE7A-4D77-BCEF-117F00E190CA}" presName="childShp" presStyleLbl="bg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1B4B21-3A27-453B-A416-1429AD72A380}" type="pres">
      <dgm:prSet presAssocID="{C8E0E5F3-A577-4DD3-9CC0-3C1315F4F0F9}" presName="spacing" presStyleCnt="0"/>
      <dgm:spPr/>
      <dgm:t>
        <a:bodyPr/>
        <a:lstStyle/>
        <a:p>
          <a:endParaRPr lang="zh-CN" altLang="en-US"/>
        </a:p>
      </dgm:t>
    </dgm:pt>
    <dgm:pt modelId="{74DC5ED5-A5BA-4966-AB6B-D157CA5E7051}" type="pres">
      <dgm:prSet presAssocID="{D7014B24-26A0-4E94-AB5D-3475AAA8D4A9}" presName="linNode" presStyleCnt="0"/>
      <dgm:spPr/>
      <dgm:t>
        <a:bodyPr/>
        <a:lstStyle/>
        <a:p>
          <a:endParaRPr lang="zh-CN" altLang="en-US"/>
        </a:p>
      </dgm:t>
    </dgm:pt>
    <dgm:pt modelId="{3B532FE2-084A-45A4-B03B-1BBEEF6AB380}" type="pres">
      <dgm:prSet presAssocID="{D7014B24-26A0-4E94-AB5D-3475AAA8D4A9}" presName="parentShp" presStyleLbl="node1" presStyleIdx="5" presStyleCnt="7" custScaleX="10416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BACB81-C35D-47A6-B60A-7C0C3B44DD8E}" type="pres">
      <dgm:prSet presAssocID="{D7014B24-26A0-4E94-AB5D-3475AAA8D4A9}" presName="childShp" presStyleLbl="bg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5CD409-D53C-4694-B625-9323B3B7B82B}" type="pres">
      <dgm:prSet presAssocID="{6A74CD3A-2144-481E-A40A-3473AADE712C}" presName="spacing" presStyleCnt="0"/>
      <dgm:spPr/>
      <dgm:t>
        <a:bodyPr/>
        <a:lstStyle/>
        <a:p>
          <a:endParaRPr lang="zh-CN" altLang="en-US"/>
        </a:p>
      </dgm:t>
    </dgm:pt>
    <dgm:pt modelId="{78D3EF04-D68F-4601-B87C-76064F8BC791}" type="pres">
      <dgm:prSet presAssocID="{90F92475-0AFE-45D1-BD3F-E20E0BB2D7B0}" presName="linNode" presStyleCnt="0"/>
      <dgm:spPr/>
      <dgm:t>
        <a:bodyPr/>
        <a:lstStyle/>
        <a:p>
          <a:endParaRPr lang="zh-CN" altLang="en-US"/>
        </a:p>
      </dgm:t>
    </dgm:pt>
    <dgm:pt modelId="{A3BD7003-4E6E-4745-8EC8-5435621973A2}" type="pres">
      <dgm:prSet presAssocID="{90F92475-0AFE-45D1-BD3F-E20E0BB2D7B0}" presName="parentShp" presStyleLbl="node1" presStyleIdx="6" presStyleCnt="7" custScaleX="10416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D12E2D-0770-4302-BCB5-1CFD8D0E0C11}" type="pres">
      <dgm:prSet presAssocID="{90F92475-0AFE-45D1-BD3F-E20E0BB2D7B0}" presName="childShp" presStyleLbl="bg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5EB10E8-1DEA-46B8-B0DA-2E3FD5D8F721}" type="presOf" srcId="{6B3C5AA2-FD1A-4BC8-8EBB-FBC835DB8F56}" destId="{8DD12E2D-0770-4302-BCB5-1CFD8D0E0C11}" srcOrd="0" destOrd="0" presId="urn:microsoft.com/office/officeart/2005/8/layout/vList6"/>
    <dgm:cxn modelId="{49C02808-0BAB-4609-8BAD-9CBCE74E5430}" srcId="{FC56D121-A12F-413D-B1BE-E8EE0D0876A2}" destId="{6F4CEE2A-AC9C-4F94-85D4-9215A3A1B373}" srcOrd="0" destOrd="0" parTransId="{E48D7C76-67CD-47AF-B43F-13CD8FCB0E65}" sibTransId="{3CCBF618-030F-4BBC-A9D5-5ED1CDEA75B1}"/>
    <dgm:cxn modelId="{48A94329-4F25-4ADD-8BF1-36FE49CC9572}" type="presOf" srcId="{78EEE23E-841E-40D0-B929-FA7816DE433B}" destId="{7D3BEA6E-D710-4B36-B2B3-CCA5749F1E71}" srcOrd="0" destOrd="0" presId="urn:microsoft.com/office/officeart/2005/8/layout/vList6"/>
    <dgm:cxn modelId="{B83E5389-442B-4AB8-97CA-D7702C613DA8}" srcId="{EBA017C6-579D-4FB8-B04E-D70F1B978D7D}" destId="{FC09FF7E-12B6-4C3B-BD57-4CFBC693584D}" srcOrd="3" destOrd="0" parTransId="{FE2DE16C-CF7D-4AA4-81F6-644ACB2CDE9C}" sibTransId="{548CE00C-0927-43A5-96B9-ADAD39BE4AD3}"/>
    <dgm:cxn modelId="{FACEF804-E6FF-4934-81DB-E355A1380DA9}" type="presOf" srcId="{FC09FF7E-12B6-4C3B-BD57-4CFBC693584D}" destId="{D7617E0E-2129-4BC0-B5B0-B12BBA0BAFB0}" srcOrd="0" destOrd="0" presId="urn:microsoft.com/office/officeart/2005/8/layout/vList6"/>
    <dgm:cxn modelId="{3DC3915E-1D69-4DAF-83FB-EE1944409845}" srcId="{EBA017C6-579D-4FB8-B04E-D70F1B978D7D}" destId="{01B135CA-EE7A-4D77-BCEF-117F00E190CA}" srcOrd="4" destOrd="0" parTransId="{B69AB8BB-742E-4D1C-9527-69D235190088}" sibTransId="{C8E0E5F3-A577-4DD3-9CC0-3C1315F4F0F9}"/>
    <dgm:cxn modelId="{E517564F-3C15-46B3-A85F-3B9B34CB2C5A}" srcId="{FC09FF7E-12B6-4C3B-BD57-4CFBC693584D}" destId="{C6D46743-7842-4002-A423-0F06EF83A811}" srcOrd="0" destOrd="0" parTransId="{316911B2-BA2E-43D7-A31B-3C06559DEC68}" sibTransId="{462AF22B-9073-4C8F-B24E-B82E8643B9FF}"/>
    <dgm:cxn modelId="{86287E39-0EB3-4385-B854-5E5C4F7C9854}" srcId="{EBA017C6-579D-4FB8-B04E-D70F1B978D7D}" destId="{90F92475-0AFE-45D1-BD3F-E20E0BB2D7B0}" srcOrd="6" destOrd="0" parTransId="{CCD30B53-F437-40DE-BCCF-BE4DB537F623}" sibTransId="{23791D6D-7C88-4852-ADCD-503BEA21AA40}"/>
    <dgm:cxn modelId="{6245043F-B6AE-4EFA-B894-727027E0D5D4}" srcId="{EBA017C6-579D-4FB8-B04E-D70F1B978D7D}" destId="{B9F666BE-C8CF-49EB-B59E-F7CF530CA970}" srcOrd="0" destOrd="0" parTransId="{5DCEDB3C-9A66-49A2-9936-0265491A570A}" sibTransId="{4860635B-C35A-4CEB-BBA5-F6CB4EF4632A}"/>
    <dgm:cxn modelId="{BCA5824C-7240-42B6-B518-FD8CEBDB5E56}" type="presOf" srcId="{41987E5A-7499-4331-81E5-6958E00D5075}" destId="{0EC4C888-2C9C-4995-B377-9A325A6D0592}" srcOrd="0" destOrd="0" presId="urn:microsoft.com/office/officeart/2005/8/layout/vList6"/>
    <dgm:cxn modelId="{39B23177-0084-4E47-AA22-2ADA18A1536E}" type="presOf" srcId="{6F4CEE2A-AC9C-4F94-85D4-9215A3A1B373}" destId="{9492F51E-1425-4181-927D-052CC016C26F}" srcOrd="0" destOrd="0" presId="urn:microsoft.com/office/officeart/2005/8/layout/vList6"/>
    <dgm:cxn modelId="{2EECF56E-7F69-4945-A583-F2A0D872231F}" type="presOf" srcId="{50439DDB-C0C7-4791-BFCD-D2A867FB729B}" destId="{C6BACB81-C35D-47A6-B60A-7C0C3B44DD8E}" srcOrd="0" destOrd="0" presId="urn:microsoft.com/office/officeart/2005/8/layout/vList6"/>
    <dgm:cxn modelId="{3A1F34A4-0D27-40BD-B6E1-66FF54878D3A}" type="presOf" srcId="{6ABB6DDE-9E30-4CEF-9BD7-94819EDEBDF5}" destId="{5C35476F-D59F-4C98-829C-174F02C1666F}" srcOrd="0" destOrd="0" presId="urn:microsoft.com/office/officeart/2005/8/layout/vList6"/>
    <dgm:cxn modelId="{A0F3A601-D73F-432C-8DE1-F5F30D20888B}" srcId="{EBA017C6-579D-4FB8-B04E-D70F1B978D7D}" destId="{D7014B24-26A0-4E94-AB5D-3475AAA8D4A9}" srcOrd="5" destOrd="0" parTransId="{0669E1FC-F96E-4DB2-A6E3-D12CDFEE0FA8}" sibTransId="{6A74CD3A-2144-481E-A40A-3473AADE712C}"/>
    <dgm:cxn modelId="{E5EE1B05-178E-4273-BBC5-9F30C1AA4992}" srcId="{D7014B24-26A0-4E94-AB5D-3475AAA8D4A9}" destId="{50439DDB-C0C7-4791-BFCD-D2A867FB729B}" srcOrd="0" destOrd="0" parTransId="{B9044A21-F24D-4FBE-8B5E-559C581987B6}" sibTransId="{3BBDD960-7B32-4C12-A947-3937773B87DD}"/>
    <dgm:cxn modelId="{96D103AD-0C2D-410B-8950-D91471AFDA36}" type="presOf" srcId="{C6D46743-7842-4002-A423-0F06EF83A811}" destId="{D0DB6A5E-B597-4A07-AAE1-A80C7C826B78}" srcOrd="0" destOrd="0" presId="urn:microsoft.com/office/officeart/2005/8/layout/vList6"/>
    <dgm:cxn modelId="{EC77652F-DB52-4E25-A396-07CE1C708FE7}" type="presOf" srcId="{D7014B24-26A0-4E94-AB5D-3475AAA8D4A9}" destId="{3B532FE2-084A-45A4-B03B-1BBEEF6AB380}" srcOrd="0" destOrd="0" presId="urn:microsoft.com/office/officeart/2005/8/layout/vList6"/>
    <dgm:cxn modelId="{EE15A3BE-9A8C-40E2-B0C2-47E6297F0D49}" srcId="{EBA017C6-579D-4FB8-B04E-D70F1B978D7D}" destId="{6ABB6DDE-9E30-4CEF-9BD7-94819EDEBDF5}" srcOrd="1" destOrd="0" parTransId="{3434DFFD-0E04-4FCC-A822-AB11E504A649}" sibTransId="{549CFD28-C03C-485A-95CC-B35D19775D32}"/>
    <dgm:cxn modelId="{D88C7BCB-F9A6-4975-8154-63D9C9F6410F}" srcId="{EBA017C6-579D-4FB8-B04E-D70F1B978D7D}" destId="{FC56D121-A12F-413D-B1BE-E8EE0D0876A2}" srcOrd="2" destOrd="0" parTransId="{2329E829-859A-4326-A9B4-686A72A8F200}" sibTransId="{09A3E54F-6764-440B-9250-756CF8A05ECE}"/>
    <dgm:cxn modelId="{4244BFA0-09E2-4322-943B-34C769672D3A}" type="presOf" srcId="{D875DA54-7365-4388-9025-3A9FAD2E46E9}" destId="{C1FC40DD-A70E-4438-8F32-FA9DB95E0093}" srcOrd="0" destOrd="0" presId="urn:microsoft.com/office/officeart/2005/8/layout/vList6"/>
    <dgm:cxn modelId="{84FA0B77-7215-45DE-A1C3-2B3F7F26A31F}" type="presOf" srcId="{01B135CA-EE7A-4D77-BCEF-117F00E190CA}" destId="{B4AF4409-2489-436B-B6A8-DB799961DE60}" srcOrd="0" destOrd="0" presId="urn:microsoft.com/office/officeart/2005/8/layout/vList6"/>
    <dgm:cxn modelId="{20A38BFE-9E54-42FD-B21E-5D2C5EF6C9A7}" type="presOf" srcId="{B9F666BE-C8CF-49EB-B59E-F7CF530CA970}" destId="{43299EF1-860F-4260-81BA-6D9A3DB82FFE}" srcOrd="0" destOrd="0" presId="urn:microsoft.com/office/officeart/2005/8/layout/vList6"/>
    <dgm:cxn modelId="{0F703B94-ABAA-4C4E-9656-8860D70CE4FA}" type="presOf" srcId="{EBA017C6-579D-4FB8-B04E-D70F1B978D7D}" destId="{4D4DEF85-A6AE-45CF-B506-F02BCEBBF473}" srcOrd="0" destOrd="0" presId="urn:microsoft.com/office/officeart/2005/8/layout/vList6"/>
    <dgm:cxn modelId="{FFF83EF6-F0B4-4115-8AA6-247CDF79691C}" srcId="{6ABB6DDE-9E30-4CEF-9BD7-94819EDEBDF5}" destId="{78EEE23E-841E-40D0-B929-FA7816DE433B}" srcOrd="0" destOrd="0" parTransId="{DA8A26BB-0153-4DBC-BB53-998F2107F076}" sibTransId="{6601109F-16C0-4425-8D2B-F6BCC8E1FA07}"/>
    <dgm:cxn modelId="{23D4347F-438D-4DED-8C6D-08ECAA095CCB}" srcId="{01B135CA-EE7A-4D77-BCEF-117F00E190CA}" destId="{41987E5A-7499-4331-81E5-6958E00D5075}" srcOrd="0" destOrd="0" parTransId="{EF8B5FED-23D4-4956-B56B-2C148F7D0302}" sibTransId="{30630370-F3B9-417E-986E-1A0BE78E27BF}"/>
    <dgm:cxn modelId="{1F169B33-367C-4ED7-8337-25EEC2C6AD97}" type="presOf" srcId="{90F92475-0AFE-45D1-BD3F-E20E0BB2D7B0}" destId="{A3BD7003-4E6E-4745-8EC8-5435621973A2}" srcOrd="0" destOrd="0" presId="urn:microsoft.com/office/officeart/2005/8/layout/vList6"/>
    <dgm:cxn modelId="{D79CD3C9-18D4-465B-B4F6-769D725D455C}" srcId="{90F92475-0AFE-45D1-BD3F-E20E0BB2D7B0}" destId="{6B3C5AA2-FD1A-4BC8-8EBB-FBC835DB8F56}" srcOrd="0" destOrd="0" parTransId="{D4770239-31B8-429B-9A4B-23784F4EAB5F}" sibTransId="{E73C52CA-13F9-43DC-8D67-0A95D0DE8821}"/>
    <dgm:cxn modelId="{724F6F12-7BAC-4DE2-BAC1-198AB6A04F29}" srcId="{B9F666BE-C8CF-49EB-B59E-F7CF530CA970}" destId="{D875DA54-7365-4388-9025-3A9FAD2E46E9}" srcOrd="0" destOrd="0" parTransId="{1FDA405C-F50D-43F5-8610-CB29EA4019C4}" sibTransId="{BFA50272-11B5-4BEC-AF5E-1C1668574249}"/>
    <dgm:cxn modelId="{A16FCD71-B3FD-4A0E-84FF-CF8500E62BC0}" type="presOf" srcId="{FC56D121-A12F-413D-B1BE-E8EE0D0876A2}" destId="{6F5DAD76-7D2E-41A9-9C9A-A15DC97B829F}" srcOrd="0" destOrd="0" presId="urn:microsoft.com/office/officeart/2005/8/layout/vList6"/>
    <dgm:cxn modelId="{50D38364-B4C0-4909-AF87-7867F33CBB07}" type="presParOf" srcId="{4D4DEF85-A6AE-45CF-B506-F02BCEBBF473}" destId="{6F97ED57-99C4-41A1-896E-E352B87F9BE6}" srcOrd="0" destOrd="0" presId="urn:microsoft.com/office/officeart/2005/8/layout/vList6"/>
    <dgm:cxn modelId="{B0E1AA97-E64A-48C7-80AE-FF1E2C1D59D3}" type="presParOf" srcId="{6F97ED57-99C4-41A1-896E-E352B87F9BE6}" destId="{43299EF1-860F-4260-81BA-6D9A3DB82FFE}" srcOrd="0" destOrd="0" presId="urn:microsoft.com/office/officeart/2005/8/layout/vList6"/>
    <dgm:cxn modelId="{7CD91D56-FF4D-4AAB-BE32-E438F36A6D63}" type="presParOf" srcId="{6F97ED57-99C4-41A1-896E-E352B87F9BE6}" destId="{C1FC40DD-A70E-4438-8F32-FA9DB95E0093}" srcOrd="1" destOrd="0" presId="urn:microsoft.com/office/officeart/2005/8/layout/vList6"/>
    <dgm:cxn modelId="{0BB46DD4-26A2-4715-988C-45865DE37D73}" type="presParOf" srcId="{4D4DEF85-A6AE-45CF-B506-F02BCEBBF473}" destId="{F972CE4A-35E2-476C-B0CA-C30E7C3F8AA6}" srcOrd="1" destOrd="0" presId="urn:microsoft.com/office/officeart/2005/8/layout/vList6"/>
    <dgm:cxn modelId="{8AE47B30-C230-495D-835C-2E919B2740B9}" type="presParOf" srcId="{4D4DEF85-A6AE-45CF-B506-F02BCEBBF473}" destId="{2A7DAAAC-6B7C-4800-833E-92215F7295C2}" srcOrd="2" destOrd="0" presId="urn:microsoft.com/office/officeart/2005/8/layout/vList6"/>
    <dgm:cxn modelId="{0AE57AA8-F730-409A-A27C-ABAFF39F7F33}" type="presParOf" srcId="{2A7DAAAC-6B7C-4800-833E-92215F7295C2}" destId="{5C35476F-D59F-4C98-829C-174F02C1666F}" srcOrd="0" destOrd="0" presId="urn:microsoft.com/office/officeart/2005/8/layout/vList6"/>
    <dgm:cxn modelId="{2421EF95-63E8-4888-87BD-CC472E66A13F}" type="presParOf" srcId="{2A7DAAAC-6B7C-4800-833E-92215F7295C2}" destId="{7D3BEA6E-D710-4B36-B2B3-CCA5749F1E71}" srcOrd="1" destOrd="0" presId="urn:microsoft.com/office/officeart/2005/8/layout/vList6"/>
    <dgm:cxn modelId="{619A4BD5-06A6-4CF1-B863-09FBD0D36158}" type="presParOf" srcId="{4D4DEF85-A6AE-45CF-B506-F02BCEBBF473}" destId="{91B475DE-D361-467B-91F6-4289EB4D96EA}" srcOrd="3" destOrd="0" presId="urn:microsoft.com/office/officeart/2005/8/layout/vList6"/>
    <dgm:cxn modelId="{480D9440-2C6F-49FD-BE37-13543EE60B13}" type="presParOf" srcId="{4D4DEF85-A6AE-45CF-B506-F02BCEBBF473}" destId="{11402473-CBD0-4014-A945-D6018EB7D6CC}" srcOrd="4" destOrd="0" presId="urn:microsoft.com/office/officeart/2005/8/layout/vList6"/>
    <dgm:cxn modelId="{F4FAE7FE-6E29-4543-BE1E-3CD56F75230C}" type="presParOf" srcId="{11402473-CBD0-4014-A945-D6018EB7D6CC}" destId="{6F5DAD76-7D2E-41A9-9C9A-A15DC97B829F}" srcOrd="0" destOrd="0" presId="urn:microsoft.com/office/officeart/2005/8/layout/vList6"/>
    <dgm:cxn modelId="{5FBF68C1-9348-4A6B-B655-82A5A2AAA6CB}" type="presParOf" srcId="{11402473-CBD0-4014-A945-D6018EB7D6CC}" destId="{9492F51E-1425-4181-927D-052CC016C26F}" srcOrd="1" destOrd="0" presId="urn:microsoft.com/office/officeart/2005/8/layout/vList6"/>
    <dgm:cxn modelId="{739D2153-A484-4C79-8AEE-1F633D0FDC31}" type="presParOf" srcId="{4D4DEF85-A6AE-45CF-B506-F02BCEBBF473}" destId="{28B8B818-BA8D-439D-815A-37E3244A8919}" srcOrd="5" destOrd="0" presId="urn:microsoft.com/office/officeart/2005/8/layout/vList6"/>
    <dgm:cxn modelId="{192EF767-42C0-4E22-8587-AB3BA436D9DD}" type="presParOf" srcId="{4D4DEF85-A6AE-45CF-B506-F02BCEBBF473}" destId="{61293F41-FD80-4C3E-9FDE-A246E057CE22}" srcOrd="6" destOrd="0" presId="urn:microsoft.com/office/officeart/2005/8/layout/vList6"/>
    <dgm:cxn modelId="{CEDD98D7-D67E-4EBD-A8B3-33A4FD42822B}" type="presParOf" srcId="{61293F41-FD80-4C3E-9FDE-A246E057CE22}" destId="{D7617E0E-2129-4BC0-B5B0-B12BBA0BAFB0}" srcOrd="0" destOrd="0" presId="urn:microsoft.com/office/officeart/2005/8/layout/vList6"/>
    <dgm:cxn modelId="{1D0C67A1-F450-40D2-877C-9B58D51DAA06}" type="presParOf" srcId="{61293F41-FD80-4C3E-9FDE-A246E057CE22}" destId="{D0DB6A5E-B597-4A07-AAE1-A80C7C826B78}" srcOrd="1" destOrd="0" presId="urn:microsoft.com/office/officeart/2005/8/layout/vList6"/>
    <dgm:cxn modelId="{C4C10EF8-97D6-4133-9F36-4C8BFFD10E55}" type="presParOf" srcId="{4D4DEF85-A6AE-45CF-B506-F02BCEBBF473}" destId="{1D209E2C-ECC0-422E-B4C2-E9E09F606C71}" srcOrd="7" destOrd="0" presId="urn:microsoft.com/office/officeart/2005/8/layout/vList6"/>
    <dgm:cxn modelId="{634C11A8-21C1-4FCF-A10C-65C08B510E31}" type="presParOf" srcId="{4D4DEF85-A6AE-45CF-B506-F02BCEBBF473}" destId="{00303903-EF83-40AD-AA40-66D0BCCA1DDA}" srcOrd="8" destOrd="0" presId="urn:microsoft.com/office/officeart/2005/8/layout/vList6"/>
    <dgm:cxn modelId="{305EEB21-FBB6-4504-BAB3-E4BD556F61D9}" type="presParOf" srcId="{00303903-EF83-40AD-AA40-66D0BCCA1DDA}" destId="{B4AF4409-2489-436B-B6A8-DB799961DE60}" srcOrd="0" destOrd="0" presId="urn:microsoft.com/office/officeart/2005/8/layout/vList6"/>
    <dgm:cxn modelId="{3B3171B9-1AAF-402E-B892-CDC9B6E9F83A}" type="presParOf" srcId="{00303903-EF83-40AD-AA40-66D0BCCA1DDA}" destId="{0EC4C888-2C9C-4995-B377-9A325A6D0592}" srcOrd="1" destOrd="0" presId="urn:microsoft.com/office/officeart/2005/8/layout/vList6"/>
    <dgm:cxn modelId="{8F0690A7-6E62-458B-AED4-7E982B3442E0}" type="presParOf" srcId="{4D4DEF85-A6AE-45CF-B506-F02BCEBBF473}" destId="{541B4B21-3A27-453B-A416-1429AD72A380}" srcOrd="9" destOrd="0" presId="urn:microsoft.com/office/officeart/2005/8/layout/vList6"/>
    <dgm:cxn modelId="{44867F63-6F03-4B6C-A9A3-B0A04F7B14C9}" type="presParOf" srcId="{4D4DEF85-A6AE-45CF-B506-F02BCEBBF473}" destId="{74DC5ED5-A5BA-4966-AB6B-D157CA5E7051}" srcOrd="10" destOrd="0" presId="urn:microsoft.com/office/officeart/2005/8/layout/vList6"/>
    <dgm:cxn modelId="{008EF9E0-67E9-4908-A01C-D71263ECA2BB}" type="presParOf" srcId="{74DC5ED5-A5BA-4966-AB6B-D157CA5E7051}" destId="{3B532FE2-084A-45A4-B03B-1BBEEF6AB380}" srcOrd="0" destOrd="0" presId="urn:microsoft.com/office/officeart/2005/8/layout/vList6"/>
    <dgm:cxn modelId="{99D6BC91-B5E4-441A-BEF0-694AF8534383}" type="presParOf" srcId="{74DC5ED5-A5BA-4966-AB6B-D157CA5E7051}" destId="{C6BACB81-C35D-47A6-B60A-7C0C3B44DD8E}" srcOrd="1" destOrd="0" presId="urn:microsoft.com/office/officeart/2005/8/layout/vList6"/>
    <dgm:cxn modelId="{DC717868-1B6E-44DC-8E57-D88FFB952244}" type="presParOf" srcId="{4D4DEF85-A6AE-45CF-B506-F02BCEBBF473}" destId="{C65CD409-D53C-4694-B625-9323B3B7B82B}" srcOrd="11" destOrd="0" presId="urn:microsoft.com/office/officeart/2005/8/layout/vList6"/>
    <dgm:cxn modelId="{6D2B3555-074C-4FC9-B469-50443BE7724E}" type="presParOf" srcId="{4D4DEF85-A6AE-45CF-B506-F02BCEBBF473}" destId="{78D3EF04-D68F-4601-B87C-76064F8BC791}" srcOrd="12" destOrd="0" presId="urn:microsoft.com/office/officeart/2005/8/layout/vList6"/>
    <dgm:cxn modelId="{25467CC4-A9DB-4821-99C7-A4F2C038A05B}" type="presParOf" srcId="{78D3EF04-D68F-4601-B87C-76064F8BC791}" destId="{A3BD7003-4E6E-4745-8EC8-5435621973A2}" srcOrd="0" destOrd="0" presId="urn:microsoft.com/office/officeart/2005/8/layout/vList6"/>
    <dgm:cxn modelId="{596E3D31-03E5-43C6-B999-F240FD77BFE5}" type="presParOf" srcId="{78D3EF04-D68F-4601-B87C-76064F8BC791}" destId="{8DD12E2D-0770-4302-BCB5-1CFD8D0E0C1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D52ADCC0-E591-4A90-A32A-BDB179480718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256690-7147-4778-B2E5-A3D65FBEDC34}">
      <dgm:prSet/>
      <dgm:spPr/>
      <dgm:t>
        <a:bodyPr/>
        <a:lstStyle/>
        <a:p>
          <a:pPr rtl="0"/>
          <a:r>
            <a:rPr lang="zh-CN" altLang="en-US" dirty="0" smtClean="0"/>
            <a:t>年度主要工作</a:t>
          </a:r>
          <a:endParaRPr lang="zh-CN" dirty="0"/>
        </a:p>
      </dgm:t>
    </dgm:pt>
    <dgm:pt modelId="{508191B9-2633-4D5E-A59A-C76AD6C286E0}" type="par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B1BAAB6-46F0-4B50-9508-AF91895CB291}" type="sib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D5C405E-2EEF-4F58-878E-63AE28775526}">
      <dgm:prSet/>
      <dgm:spPr/>
      <dgm:t>
        <a:bodyPr/>
        <a:lstStyle/>
        <a:p>
          <a:pPr rtl="0"/>
          <a:r>
            <a:rPr lang="zh-CN" dirty="0" smtClean="0"/>
            <a:t>团队亮点</a:t>
          </a:r>
          <a:r>
            <a:rPr lang="zh-CN" altLang="en-US" dirty="0" smtClean="0"/>
            <a:t>工作</a:t>
          </a:r>
          <a:endParaRPr lang="zh-CN" dirty="0"/>
        </a:p>
      </dgm:t>
    </dgm:pt>
    <dgm:pt modelId="{FC0E68CB-85A3-4E71-8E4A-DDEDF25BADDD}" type="par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E5A6CD89-8F52-437A-91D3-6B72C6B175A3}" type="sib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D27ACD6A-21A2-4273-9FED-5EA82A71B226}">
      <dgm:prSet/>
      <dgm:spPr/>
      <dgm:t>
        <a:bodyPr/>
        <a:lstStyle/>
        <a:p>
          <a:pPr rtl="0"/>
          <a:r>
            <a:rPr lang="zh-CN" dirty="0" smtClean="0"/>
            <a:t>团队能力变动</a:t>
          </a:r>
          <a:endParaRPr lang="zh-CN" dirty="0"/>
        </a:p>
      </dgm:t>
    </dgm:pt>
    <dgm:pt modelId="{9C94FC18-5A91-482B-B26F-4E5A98B96ABD}" type="par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9483D26F-4223-4ECB-9041-A42B64297589}" type="sib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5D6EA491-36E0-44ED-B5EA-85A8E7B0DCE5}">
      <dgm:prSet/>
      <dgm:spPr/>
      <dgm:t>
        <a:bodyPr/>
        <a:lstStyle/>
        <a:p>
          <a:pPr rtl="0"/>
          <a:r>
            <a:rPr lang="zh-CN" smtClean="0"/>
            <a:t>自研成果管理</a:t>
          </a:r>
          <a:endParaRPr lang="zh-CN"/>
        </a:p>
      </dgm:t>
    </dgm:pt>
    <dgm:pt modelId="{ABC5F243-1DFB-4813-9C1C-D5A53581D32C}" type="par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71EFF1ED-A25A-4263-B8D7-B341E2778B04}" type="sib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B9BD1869-62C7-4709-8C3D-A381B5008D6A}">
      <dgm:prSet/>
      <dgm:spPr/>
      <dgm:t>
        <a:bodyPr/>
        <a:lstStyle/>
        <a:p>
          <a:pPr rtl="0"/>
          <a:r>
            <a:rPr lang="en-GB" smtClean="0"/>
            <a:t>2017</a:t>
          </a:r>
          <a:r>
            <a:rPr lang="zh-CN" smtClean="0"/>
            <a:t>年工作计划</a:t>
          </a:r>
          <a:endParaRPr lang="zh-CN"/>
        </a:p>
      </dgm:t>
    </dgm:pt>
    <dgm:pt modelId="{7576C8E3-43A8-4DA3-B236-D497CE6B9421}" type="par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46E551DB-65A0-4E24-817F-057BFCF39336}" type="sib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3692B19D-51BB-4F6D-B653-30E8CF908B76}">
      <dgm:prSet/>
      <dgm:spPr/>
      <dgm:t>
        <a:bodyPr/>
        <a:lstStyle/>
        <a:p>
          <a:pPr rtl="0"/>
          <a:r>
            <a:rPr lang="zh-CN" smtClean="0"/>
            <a:t>总结</a:t>
          </a:r>
          <a:endParaRPr lang="zh-CN"/>
        </a:p>
      </dgm:t>
    </dgm:pt>
    <dgm:pt modelId="{EADE49B2-1D25-4A52-B2B2-A0B1C1C1B84F}" type="par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2FF5EE21-87C4-497D-A816-D1D76DF5EB45}" type="sib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BD06A1CC-0EA2-4FC6-B83C-6E8122E44D22}" type="pres">
      <dgm:prSet presAssocID="{D52ADCC0-E591-4A90-A32A-BDB17948071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3DF4401-DD56-47D1-BDEB-56A71810D54B}" type="pres">
      <dgm:prSet presAssocID="{0F256690-7147-4778-B2E5-A3D65FBEDC34}" presName="composite" presStyleCnt="0"/>
      <dgm:spPr/>
    </dgm:pt>
    <dgm:pt modelId="{07EE8946-9973-4E99-B6DA-9762F9212223}" type="pres">
      <dgm:prSet presAssocID="{0F256690-7147-4778-B2E5-A3D65FBEDC34}" presName="imgShp" presStyleLbl="fgImgPlace1" presStyleIdx="0" presStyleCnt="6"/>
      <dgm:spPr/>
    </dgm:pt>
    <dgm:pt modelId="{D6B88F35-A4D1-46F7-95F3-568FECF4ECF3}" type="pres">
      <dgm:prSet presAssocID="{0F256690-7147-4778-B2E5-A3D65FBEDC34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243D78-514C-4D5B-A74B-5E77E60A6B42}" type="pres">
      <dgm:prSet presAssocID="{1B1BAAB6-46F0-4B50-9508-AF91895CB291}" presName="spacing" presStyleCnt="0"/>
      <dgm:spPr/>
    </dgm:pt>
    <dgm:pt modelId="{8DDEE68C-206D-4F80-A97F-8C934C827203}" type="pres">
      <dgm:prSet presAssocID="{1D5C405E-2EEF-4F58-878E-63AE28775526}" presName="composite" presStyleCnt="0"/>
      <dgm:spPr/>
    </dgm:pt>
    <dgm:pt modelId="{32D25725-C219-4920-8DD1-BDC3CCE37498}" type="pres">
      <dgm:prSet presAssocID="{1D5C405E-2EEF-4F58-878E-63AE28775526}" presName="imgShp" presStyleLbl="fgImgPlace1" presStyleIdx="1" presStyleCnt="6"/>
      <dgm:spPr/>
    </dgm:pt>
    <dgm:pt modelId="{24ED68AF-434E-4696-B425-7EB0BD7477C0}" type="pres">
      <dgm:prSet presAssocID="{1D5C405E-2EEF-4F58-878E-63AE28775526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81888A-2AAE-40C6-B6DE-D9D5ABACB6AE}" type="pres">
      <dgm:prSet presAssocID="{E5A6CD89-8F52-437A-91D3-6B72C6B175A3}" presName="spacing" presStyleCnt="0"/>
      <dgm:spPr/>
    </dgm:pt>
    <dgm:pt modelId="{215B9AC2-28B2-4FF8-B8C0-E2AEDAB33B73}" type="pres">
      <dgm:prSet presAssocID="{D27ACD6A-21A2-4273-9FED-5EA82A71B226}" presName="composite" presStyleCnt="0"/>
      <dgm:spPr/>
    </dgm:pt>
    <dgm:pt modelId="{E5756D6A-3212-461E-A883-E2942B169D86}" type="pres">
      <dgm:prSet presAssocID="{D27ACD6A-21A2-4273-9FED-5EA82A71B226}" presName="imgShp" presStyleLbl="fgImgPlace1" presStyleIdx="2" presStyleCnt="6"/>
      <dgm:spPr/>
    </dgm:pt>
    <dgm:pt modelId="{F9B5D095-65C2-452A-9C4E-E15ED5C87EB6}" type="pres">
      <dgm:prSet presAssocID="{D27ACD6A-21A2-4273-9FED-5EA82A71B22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4F92A7-BD7A-4614-9CE6-2248C31AA8EE}" type="pres">
      <dgm:prSet presAssocID="{9483D26F-4223-4ECB-9041-A42B64297589}" presName="spacing" presStyleCnt="0"/>
      <dgm:spPr/>
    </dgm:pt>
    <dgm:pt modelId="{867A9AEF-3564-4CD7-AC59-C13645EC1EEA}" type="pres">
      <dgm:prSet presAssocID="{5D6EA491-36E0-44ED-B5EA-85A8E7B0DCE5}" presName="composite" presStyleCnt="0"/>
      <dgm:spPr/>
    </dgm:pt>
    <dgm:pt modelId="{34298BBB-3BDD-40FE-A4AE-BC59F54EA03F}" type="pres">
      <dgm:prSet presAssocID="{5D6EA491-36E0-44ED-B5EA-85A8E7B0DCE5}" presName="imgShp" presStyleLbl="fgImgPlace1" presStyleIdx="3" presStyleCnt="6"/>
      <dgm:spPr/>
    </dgm:pt>
    <dgm:pt modelId="{0A5D1579-39C6-4F59-AE84-B6C51414D634}" type="pres">
      <dgm:prSet presAssocID="{5D6EA491-36E0-44ED-B5EA-85A8E7B0DCE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AEE66-F081-4D8E-853F-A05409A753BD}" type="pres">
      <dgm:prSet presAssocID="{71EFF1ED-A25A-4263-B8D7-B341E2778B04}" presName="spacing" presStyleCnt="0"/>
      <dgm:spPr/>
    </dgm:pt>
    <dgm:pt modelId="{CA5FB994-B618-4217-8DF5-E6BCE1D9A6C9}" type="pres">
      <dgm:prSet presAssocID="{B9BD1869-62C7-4709-8C3D-A381B5008D6A}" presName="composite" presStyleCnt="0"/>
      <dgm:spPr/>
    </dgm:pt>
    <dgm:pt modelId="{9B1E35ED-04C2-4C1E-8B31-EB0C6279DE88}" type="pres">
      <dgm:prSet presAssocID="{B9BD1869-62C7-4709-8C3D-A381B5008D6A}" presName="imgShp" presStyleLbl="fgImgPlace1" presStyleIdx="4" presStyleCnt="6"/>
      <dgm:spPr/>
    </dgm:pt>
    <dgm:pt modelId="{CC51B1E6-E422-42F2-98B9-05415C92C7F8}" type="pres">
      <dgm:prSet presAssocID="{B9BD1869-62C7-4709-8C3D-A381B5008D6A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D687C6-2D7F-4297-BBFC-1BE0FF4D216B}" type="pres">
      <dgm:prSet presAssocID="{46E551DB-65A0-4E24-817F-057BFCF39336}" presName="spacing" presStyleCnt="0"/>
      <dgm:spPr/>
    </dgm:pt>
    <dgm:pt modelId="{C1AB9CBF-AD45-474E-8BB8-D5BFC18BB9C0}" type="pres">
      <dgm:prSet presAssocID="{3692B19D-51BB-4F6D-B653-30E8CF908B76}" presName="composite" presStyleCnt="0"/>
      <dgm:spPr/>
    </dgm:pt>
    <dgm:pt modelId="{5AC847B9-CCF7-44B9-B480-EDD3D1D33282}" type="pres">
      <dgm:prSet presAssocID="{3692B19D-51BB-4F6D-B653-30E8CF908B76}" presName="imgShp" presStyleLbl="fgImgPlace1" presStyleIdx="5" presStyleCnt="6"/>
      <dgm:spPr/>
    </dgm:pt>
    <dgm:pt modelId="{CDC9555C-6F97-4845-A7DA-FFD56B374C6D}" type="pres">
      <dgm:prSet presAssocID="{3692B19D-51BB-4F6D-B653-30E8CF908B76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5C4CB5D-F05E-4E65-850B-8F02C01FE431}" type="presOf" srcId="{B9BD1869-62C7-4709-8C3D-A381B5008D6A}" destId="{CC51B1E6-E422-42F2-98B9-05415C92C7F8}" srcOrd="0" destOrd="0" presId="urn:microsoft.com/office/officeart/2005/8/layout/vList3"/>
    <dgm:cxn modelId="{D75E6B65-9AEF-489B-9DE8-C5E5AFF9B219}" srcId="{D52ADCC0-E591-4A90-A32A-BDB179480718}" destId="{0F256690-7147-4778-B2E5-A3D65FBEDC34}" srcOrd="0" destOrd="0" parTransId="{508191B9-2633-4D5E-A59A-C76AD6C286E0}" sibTransId="{1B1BAAB6-46F0-4B50-9508-AF91895CB291}"/>
    <dgm:cxn modelId="{1A539967-2BFC-470D-ACDE-BCA66F1326B8}" type="presOf" srcId="{3692B19D-51BB-4F6D-B653-30E8CF908B76}" destId="{CDC9555C-6F97-4845-A7DA-FFD56B374C6D}" srcOrd="0" destOrd="0" presId="urn:microsoft.com/office/officeart/2005/8/layout/vList3"/>
    <dgm:cxn modelId="{900EB9E7-65AC-4432-AC92-4D0B0C863380}" type="presOf" srcId="{0F256690-7147-4778-B2E5-A3D65FBEDC34}" destId="{D6B88F35-A4D1-46F7-95F3-568FECF4ECF3}" srcOrd="0" destOrd="0" presId="urn:microsoft.com/office/officeart/2005/8/layout/vList3"/>
    <dgm:cxn modelId="{3932540B-20D6-4602-BB5A-08B2C2062691}" type="presOf" srcId="{D27ACD6A-21A2-4273-9FED-5EA82A71B226}" destId="{F9B5D095-65C2-452A-9C4E-E15ED5C87EB6}" srcOrd="0" destOrd="0" presId="urn:microsoft.com/office/officeart/2005/8/layout/vList3"/>
    <dgm:cxn modelId="{71318D43-E866-4E28-B74C-DD29A19D9FCD}" srcId="{D52ADCC0-E591-4A90-A32A-BDB179480718}" destId="{B9BD1869-62C7-4709-8C3D-A381B5008D6A}" srcOrd="4" destOrd="0" parTransId="{7576C8E3-43A8-4DA3-B236-D497CE6B9421}" sibTransId="{46E551DB-65A0-4E24-817F-057BFCF39336}"/>
    <dgm:cxn modelId="{0662EDF1-23F6-4EC7-A1DE-3C8A63E87BAE}" srcId="{D52ADCC0-E591-4A90-A32A-BDB179480718}" destId="{D27ACD6A-21A2-4273-9FED-5EA82A71B226}" srcOrd="2" destOrd="0" parTransId="{9C94FC18-5A91-482B-B26F-4E5A98B96ABD}" sibTransId="{9483D26F-4223-4ECB-9041-A42B64297589}"/>
    <dgm:cxn modelId="{E832A900-6F0A-4606-8FA9-5FD5318CB1AF}" srcId="{D52ADCC0-E591-4A90-A32A-BDB179480718}" destId="{3692B19D-51BB-4F6D-B653-30E8CF908B76}" srcOrd="5" destOrd="0" parTransId="{EADE49B2-1D25-4A52-B2B2-A0B1C1C1B84F}" sibTransId="{2FF5EE21-87C4-497D-A816-D1D76DF5EB45}"/>
    <dgm:cxn modelId="{606D15E6-E83F-4018-BA86-84D886687EFE}" srcId="{D52ADCC0-E591-4A90-A32A-BDB179480718}" destId="{5D6EA491-36E0-44ED-B5EA-85A8E7B0DCE5}" srcOrd="3" destOrd="0" parTransId="{ABC5F243-1DFB-4813-9C1C-D5A53581D32C}" sibTransId="{71EFF1ED-A25A-4263-B8D7-B341E2778B04}"/>
    <dgm:cxn modelId="{746608B3-8593-4419-B2F6-426F1965B6EA}" type="presOf" srcId="{5D6EA491-36E0-44ED-B5EA-85A8E7B0DCE5}" destId="{0A5D1579-39C6-4F59-AE84-B6C51414D634}" srcOrd="0" destOrd="0" presId="urn:microsoft.com/office/officeart/2005/8/layout/vList3"/>
    <dgm:cxn modelId="{D3C2982B-74B4-447A-932B-2E0ECB61C3A6}" srcId="{D52ADCC0-E591-4A90-A32A-BDB179480718}" destId="{1D5C405E-2EEF-4F58-878E-63AE28775526}" srcOrd="1" destOrd="0" parTransId="{FC0E68CB-85A3-4E71-8E4A-DDEDF25BADDD}" sibTransId="{E5A6CD89-8F52-437A-91D3-6B72C6B175A3}"/>
    <dgm:cxn modelId="{2A3F0048-5CE4-4B07-A3C4-F55BEDCD25BB}" type="presOf" srcId="{D52ADCC0-E591-4A90-A32A-BDB179480718}" destId="{BD06A1CC-0EA2-4FC6-B83C-6E8122E44D22}" srcOrd="0" destOrd="0" presId="urn:microsoft.com/office/officeart/2005/8/layout/vList3"/>
    <dgm:cxn modelId="{020B71BD-C3D6-4344-8386-96BBB0971835}" type="presOf" srcId="{1D5C405E-2EEF-4F58-878E-63AE28775526}" destId="{24ED68AF-434E-4696-B425-7EB0BD7477C0}" srcOrd="0" destOrd="0" presId="urn:microsoft.com/office/officeart/2005/8/layout/vList3"/>
    <dgm:cxn modelId="{2255BD94-CDD2-4CA7-85EC-849E5FD2C0B8}" type="presParOf" srcId="{BD06A1CC-0EA2-4FC6-B83C-6E8122E44D22}" destId="{B3DF4401-DD56-47D1-BDEB-56A71810D54B}" srcOrd="0" destOrd="0" presId="urn:microsoft.com/office/officeart/2005/8/layout/vList3"/>
    <dgm:cxn modelId="{65E38BE9-84C5-4AAF-BB77-C8983A59ED07}" type="presParOf" srcId="{B3DF4401-DD56-47D1-BDEB-56A71810D54B}" destId="{07EE8946-9973-4E99-B6DA-9762F9212223}" srcOrd="0" destOrd="0" presId="urn:microsoft.com/office/officeart/2005/8/layout/vList3"/>
    <dgm:cxn modelId="{B162D40A-7A73-42E1-9F68-745A2B8EBB97}" type="presParOf" srcId="{B3DF4401-DD56-47D1-BDEB-56A71810D54B}" destId="{D6B88F35-A4D1-46F7-95F3-568FECF4ECF3}" srcOrd="1" destOrd="0" presId="urn:microsoft.com/office/officeart/2005/8/layout/vList3"/>
    <dgm:cxn modelId="{37FF50C6-6CBD-4622-A3C6-299B36ECD3E4}" type="presParOf" srcId="{BD06A1CC-0EA2-4FC6-B83C-6E8122E44D22}" destId="{1B243D78-514C-4D5B-A74B-5E77E60A6B42}" srcOrd="1" destOrd="0" presId="urn:microsoft.com/office/officeart/2005/8/layout/vList3"/>
    <dgm:cxn modelId="{D11AC645-D247-4B28-BC58-168642DE0BA0}" type="presParOf" srcId="{BD06A1CC-0EA2-4FC6-B83C-6E8122E44D22}" destId="{8DDEE68C-206D-4F80-A97F-8C934C827203}" srcOrd="2" destOrd="0" presId="urn:microsoft.com/office/officeart/2005/8/layout/vList3"/>
    <dgm:cxn modelId="{8F255AE3-7D36-414A-9021-093A6FE34E2F}" type="presParOf" srcId="{8DDEE68C-206D-4F80-A97F-8C934C827203}" destId="{32D25725-C219-4920-8DD1-BDC3CCE37498}" srcOrd="0" destOrd="0" presId="urn:microsoft.com/office/officeart/2005/8/layout/vList3"/>
    <dgm:cxn modelId="{647E923C-32BE-494C-B09E-1A4D3AD66FA6}" type="presParOf" srcId="{8DDEE68C-206D-4F80-A97F-8C934C827203}" destId="{24ED68AF-434E-4696-B425-7EB0BD7477C0}" srcOrd="1" destOrd="0" presId="urn:microsoft.com/office/officeart/2005/8/layout/vList3"/>
    <dgm:cxn modelId="{11F905F9-1EB6-4D76-ADFB-52796CC6BA4B}" type="presParOf" srcId="{BD06A1CC-0EA2-4FC6-B83C-6E8122E44D22}" destId="{1881888A-2AAE-40C6-B6DE-D9D5ABACB6AE}" srcOrd="3" destOrd="0" presId="urn:microsoft.com/office/officeart/2005/8/layout/vList3"/>
    <dgm:cxn modelId="{FF1BF1D6-BBC5-4CDB-9742-9CD67F3862A6}" type="presParOf" srcId="{BD06A1CC-0EA2-4FC6-B83C-6E8122E44D22}" destId="{215B9AC2-28B2-4FF8-B8C0-E2AEDAB33B73}" srcOrd="4" destOrd="0" presId="urn:microsoft.com/office/officeart/2005/8/layout/vList3"/>
    <dgm:cxn modelId="{80650877-E4B2-421E-BD53-103FD31E2485}" type="presParOf" srcId="{215B9AC2-28B2-4FF8-B8C0-E2AEDAB33B73}" destId="{E5756D6A-3212-461E-A883-E2942B169D86}" srcOrd="0" destOrd="0" presId="urn:microsoft.com/office/officeart/2005/8/layout/vList3"/>
    <dgm:cxn modelId="{3CCEBDED-743B-470F-84BA-F65495EDA5F3}" type="presParOf" srcId="{215B9AC2-28B2-4FF8-B8C0-E2AEDAB33B73}" destId="{F9B5D095-65C2-452A-9C4E-E15ED5C87EB6}" srcOrd="1" destOrd="0" presId="urn:microsoft.com/office/officeart/2005/8/layout/vList3"/>
    <dgm:cxn modelId="{660BCCA9-6FB7-4BF4-87CF-221C213101C5}" type="presParOf" srcId="{BD06A1CC-0EA2-4FC6-B83C-6E8122E44D22}" destId="{594F92A7-BD7A-4614-9CE6-2248C31AA8EE}" srcOrd="5" destOrd="0" presId="urn:microsoft.com/office/officeart/2005/8/layout/vList3"/>
    <dgm:cxn modelId="{FB4A00A1-C034-4B31-9957-227E8A32EDB6}" type="presParOf" srcId="{BD06A1CC-0EA2-4FC6-B83C-6E8122E44D22}" destId="{867A9AEF-3564-4CD7-AC59-C13645EC1EEA}" srcOrd="6" destOrd="0" presId="urn:microsoft.com/office/officeart/2005/8/layout/vList3"/>
    <dgm:cxn modelId="{132309F0-E7D7-40F9-9A96-C19A808C8B8F}" type="presParOf" srcId="{867A9AEF-3564-4CD7-AC59-C13645EC1EEA}" destId="{34298BBB-3BDD-40FE-A4AE-BC59F54EA03F}" srcOrd="0" destOrd="0" presId="urn:microsoft.com/office/officeart/2005/8/layout/vList3"/>
    <dgm:cxn modelId="{67E8F19F-A6EF-4446-8F2D-6D07281635FA}" type="presParOf" srcId="{867A9AEF-3564-4CD7-AC59-C13645EC1EEA}" destId="{0A5D1579-39C6-4F59-AE84-B6C51414D634}" srcOrd="1" destOrd="0" presId="urn:microsoft.com/office/officeart/2005/8/layout/vList3"/>
    <dgm:cxn modelId="{896558F5-A0F9-4C37-92FF-81E08E7E05FD}" type="presParOf" srcId="{BD06A1CC-0EA2-4FC6-B83C-6E8122E44D22}" destId="{9BEAEE66-F081-4D8E-853F-A05409A753BD}" srcOrd="7" destOrd="0" presId="urn:microsoft.com/office/officeart/2005/8/layout/vList3"/>
    <dgm:cxn modelId="{080A1B1E-9557-4E48-BC2A-F975B37E3B5B}" type="presParOf" srcId="{BD06A1CC-0EA2-4FC6-B83C-6E8122E44D22}" destId="{CA5FB994-B618-4217-8DF5-E6BCE1D9A6C9}" srcOrd="8" destOrd="0" presId="urn:microsoft.com/office/officeart/2005/8/layout/vList3"/>
    <dgm:cxn modelId="{24395A80-5E78-4BE2-B7B1-F28CAF7E7CB5}" type="presParOf" srcId="{CA5FB994-B618-4217-8DF5-E6BCE1D9A6C9}" destId="{9B1E35ED-04C2-4C1E-8B31-EB0C6279DE88}" srcOrd="0" destOrd="0" presId="urn:microsoft.com/office/officeart/2005/8/layout/vList3"/>
    <dgm:cxn modelId="{693F873F-5207-45A0-B300-4F5D9703706B}" type="presParOf" srcId="{CA5FB994-B618-4217-8DF5-E6BCE1D9A6C9}" destId="{CC51B1E6-E422-42F2-98B9-05415C92C7F8}" srcOrd="1" destOrd="0" presId="urn:microsoft.com/office/officeart/2005/8/layout/vList3"/>
    <dgm:cxn modelId="{DA4C6651-6D17-4088-BC80-34A2AF8FF43B}" type="presParOf" srcId="{BD06A1CC-0EA2-4FC6-B83C-6E8122E44D22}" destId="{4BD687C6-2D7F-4297-BBFC-1BE0FF4D216B}" srcOrd="9" destOrd="0" presId="urn:microsoft.com/office/officeart/2005/8/layout/vList3"/>
    <dgm:cxn modelId="{28947ADF-A237-4176-8875-618E4D2F5A09}" type="presParOf" srcId="{BD06A1CC-0EA2-4FC6-B83C-6E8122E44D22}" destId="{C1AB9CBF-AD45-474E-8BB8-D5BFC18BB9C0}" srcOrd="10" destOrd="0" presId="urn:microsoft.com/office/officeart/2005/8/layout/vList3"/>
    <dgm:cxn modelId="{CD97A7EF-B860-462E-AE31-BF5876422D02}" type="presParOf" srcId="{C1AB9CBF-AD45-474E-8BB8-D5BFC18BB9C0}" destId="{5AC847B9-CCF7-44B9-B480-EDD3D1D33282}" srcOrd="0" destOrd="0" presId="urn:microsoft.com/office/officeart/2005/8/layout/vList3"/>
    <dgm:cxn modelId="{F183EC99-D47D-4FC0-BD55-9D9880A6E1E2}" type="presParOf" srcId="{C1AB9CBF-AD45-474E-8BB8-D5BFC18BB9C0}" destId="{CDC9555C-6F97-4845-A7DA-FFD56B374C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5C0F97C-2C81-44D9-A69C-21375F036C0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C6D1CB5-A451-4457-8E6F-9199122126E4}">
      <dgm:prSet/>
      <dgm:spPr/>
      <dgm:t>
        <a:bodyPr/>
        <a:lstStyle/>
        <a:p>
          <a:pPr algn="l" rtl="0"/>
          <a:r>
            <a:rPr lang="zh-CN" dirty="0" smtClean="0"/>
            <a:t>自研算法库：自研</a:t>
          </a:r>
          <a:r>
            <a:rPr lang="en-US" dirty="0" smtClean="0"/>
            <a:t>YUV rotation/scaling </a:t>
          </a:r>
          <a:r>
            <a:rPr lang="zh-CN" dirty="0" smtClean="0"/>
            <a:t>方案</a:t>
          </a:r>
          <a:r>
            <a:rPr lang="en-US" dirty="0" smtClean="0"/>
            <a:t>(40fps LC1861), </a:t>
          </a:r>
          <a:r>
            <a:rPr lang="zh-CN" dirty="0" smtClean="0"/>
            <a:t>自研</a:t>
          </a:r>
          <a:r>
            <a:rPr lang="en-US" dirty="0" smtClean="0"/>
            <a:t>Camera HDR</a:t>
          </a:r>
          <a:r>
            <a:rPr lang="zh-CN" altLang="en-US" dirty="0" smtClean="0"/>
            <a:t>方案，自研视觉</a:t>
          </a:r>
          <a:r>
            <a:rPr lang="en-US" altLang="zh-CN" dirty="0" smtClean="0"/>
            <a:t>/</a:t>
          </a:r>
          <a:r>
            <a:rPr lang="zh-CN" altLang="en-US" dirty="0" smtClean="0"/>
            <a:t>机械稳像方案</a:t>
          </a:r>
          <a:r>
            <a:rPr lang="zh-CN" dirty="0" smtClean="0"/>
            <a:t>等</a:t>
          </a:r>
          <a:endParaRPr lang="zh-CN" dirty="0"/>
        </a:p>
      </dgm:t>
    </dgm:pt>
    <dgm:pt modelId="{3F3CE8E6-1502-44C3-B228-BF7AC19DBDB0}" type="parTrans" cxnId="{13AF1FCD-CEEE-4A97-B0A1-377A6293780E}">
      <dgm:prSet/>
      <dgm:spPr/>
      <dgm:t>
        <a:bodyPr/>
        <a:lstStyle/>
        <a:p>
          <a:endParaRPr lang="zh-CN" altLang="en-US"/>
        </a:p>
      </dgm:t>
    </dgm:pt>
    <dgm:pt modelId="{4A2E5A84-BF49-4823-88A2-FBDEEFEDC1A4}" type="sibTrans" cxnId="{13AF1FCD-CEEE-4A97-B0A1-377A6293780E}">
      <dgm:prSet/>
      <dgm:spPr/>
      <dgm:t>
        <a:bodyPr/>
        <a:lstStyle/>
        <a:p>
          <a:endParaRPr lang="zh-CN" altLang="en-US"/>
        </a:p>
      </dgm:t>
    </dgm:pt>
    <dgm:pt modelId="{E5B3343B-FF0D-4E43-B7EF-499014E3E2B3}">
      <dgm:prSet/>
      <dgm:spPr/>
      <dgm:t>
        <a:bodyPr/>
        <a:lstStyle/>
        <a:p>
          <a:pPr algn="l" rtl="0"/>
          <a:r>
            <a:rPr lang="zh-CN" dirty="0" smtClean="0"/>
            <a:t>知识管理系统：算法原理、用户手册、详细设计、测试报告、学习报告、学习资料等</a:t>
          </a:r>
          <a:endParaRPr lang="zh-CN" dirty="0"/>
        </a:p>
      </dgm:t>
    </dgm:pt>
    <dgm:pt modelId="{DE69FA2F-B2A6-4EAF-AFD6-7A053480A50F}" type="parTrans" cxnId="{835E9906-DAC8-4DEF-A05E-118490629A69}">
      <dgm:prSet/>
      <dgm:spPr/>
      <dgm:t>
        <a:bodyPr/>
        <a:lstStyle/>
        <a:p>
          <a:endParaRPr lang="zh-CN" altLang="en-US"/>
        </a:p>
      </dgm:t>
    </dgm:pt>
    <dgm:pt modelId="{35C2FA39-2846-455B-80AF-DFCD7DC24018}" type="sibTrans" cxnId="{835E9906-DAC8-4DEF-A05E-118490629A69}">
      <dgm:prSet/>
      <dgm:spPr/>
      <dgm:t>
        <a:bodyPr/>
        <a:lstStyle/>
        <a:p>
          <a:endParaRPr lang="zh-CN" altLang="en-US"/>
        </a:p>
      </dgm:t>
    </dgm:pt>
    <dgm:pt modelId="{5315184F-FCE2-41CA-B0F1-2758B78CF43D}">
      <dgm:prSet/>
      <dgm:spPr/>
      <dgm:t>
        <a:bodyPr/>
        <a:lstStyle/>
        <a:p>
          <a:pPr algn="l" rtl="0"/>
          <a:r>
            <a:rPr lang="zh-CN" dirty="0" smtClean="0"/>
            <a:t>软件三部图像算法组年度成果汇报：自研方案成果颇丰</a:t>
          </a:r>
          <a:endParaRPr lang="zh-CN" dirty="0"/>
        </a:p>
      </dgm:t>
    </dgm:pt>
    <dgm:pt modelId="{A6C89774-CD0D-4AC2-B678-F5B912E39155}" type="parTrans" cxnId="{AF742B25-7131-4418-B7A3-38A8BAA1F5C5}">
      <dgm:prSet/>
      <dgm:spPr/>
      <dgm:t>
        <a:bodyPr/>
        <a:lstStyle/>
        <a:p>
          <a:endParaRPr lang="zh-CN" altLang="en-US"/>
        </a:p>
      </dgm:t>
    </dgm:pt>
    <dgm:pt modelId="{58DFE055-2F2B-405F-BC83-12A81120B1EC}" type="sibTrans" cxnId="{AF742B25-7131-4418-B7A3-38A8BAA1F5C5}">
      <dgm:prSet/>
      <dgm:spPr/>
      <dgm:t>
        <a:bodyPr/>
        <a:lstStyle/>
        <a:p>
          <a:endParaRPr lang="zh-CN" altLang="en-US"/>
        </a:p>
      </dgm:t>
    </dgm:pt>
    <dgm:pt modelId="{29D55E2C-FA05-420A-B10C-7D30A84F88B9}">
      <dgm:prSet/>
      <dgm:spPr/>
      <dgm:t>
        <a:bodyPr/>
        <a:lstStyle/>
        <a:p>
          <a:pPr algn="l" rtl="0"/>
          <a:r>
            <a:rPr lang="zh-CN" dirty="0" smtClean="0"/>
            <a:t>组内代码</a:t>
          </a:r>
          <a:r>
            <a:rPr lang="en-US" dirty="0" smtClean="0"/>
            <a:t>/</a:t>
          </a:r>
          <a:r>
            <a:rPr lang="zh-CN" dirty="0" smtClean="0"/>
            <a:t>文档</a:t>
          </a:r>
          <a:r>
            <a:rPr lang="en-US" dirty="0" smtClean="0"/>
            <a:t>/</a:t>
          </a:r>
          <a:r>
            <a:rPr lang="zh-CN" dirty="0" smtClean="0"/>
            <a:t>工具</a:t>
          </a:r>
          <a:r>
            <a:rPr lang="en-US" dirty="0" smtClean="0"/>
            <a:t>/</a:t>
          </a:r>
          <a:r>
            <a:rPr lang="zh-CN" dirty="0" smtClean="0"/>
            <a:t>数据源等共享机制：</a:t>
          </a:r>
          <a:r>
            <a:rPr lang="en-US" altLang="zh-CN" dirty="0" smtClean="0"/>
            <a:t>Open</a:t>
          </a:r>
          <a:endParaRPr lang="zh-CN" dirty="0">
            <a:solidFill>
              <a:srgbClr val="FF0000"/>
            </a:solidFill>
          </a:endParaRPr>
        </a:p>
      </dgm:t>
    </dgm:pt>
    <dgm:pt modelId="{56691466-CB71-4C05-924E-97F8BB3BCCED}" type="parTrans" cxnId="{CBFDDFB8-B7DF-4255-B791-759359A2A46E}">
      <dgm:prSet/>
      <dgm:spPr/>
      <dgm:t>
        <a:bodyPr/>
        <a:lstStyle/>
        <a:p>
          <a:endParaRPr lang="zh-CN" altLang="en-US"/>
        </a:p>
      </dgm:t>
    </dgm:pt>
    <dgm:pt modelId="{6B596C51-95F4-42D6-A304-8CA47920D43F}" type="sibTrans" cxnId="{CBFDDFB8-B7DF-4255-B791-759359A2A46E}">
      <dgm:prSet/>
      <dgm:spPr/>
      <dgm:t>
        <a:bodyPr/>
        <a:lstStyle/>
        <a:p>
          <a:endParaRPr lang="zh-CN" altLang="en-US"/>
        </a:p>
      </dgm:t>
    </dgm:pt>
    <dgm:pt modelId="{7942B05B-9C54-4B57-8555-1315741104E1}">
      <dgm:prSet/>
      <dgm:spPr/>
      <dgm:t>
        <a:bodyPr/>
        <a:lstStyle/>
        <a:p>
          <a:pPr algn="l" rtl="0"/>
          <a:r>
            <a:rPr lang="zh-CN" dirty="0" smtClean="0"/>
            <a:t>组内成员公开课培训：包含自研成果</a:t>
          </a:r>
          <a:r>
            <a:rPr lang="zh-CN" altLang="en-US" dirty="0" smtClean="0"/>
            <a:t>在内的培训</a:t>
          </a:r>
          <a:endParaRPr lang="zh-CN" dirty="0"/>
        </a:p>
      </dgm:t>
    </dgm:pt>
    <dgm:pt modelId="{9FFB1FE5-91D7-46E5-AF89-FF56F5BBF0F3}" type="parTrans" cxnId="{2AE123B8-D891-468A-8774-39F566C96D02}">
      <dgm:prSet/>
      <dgm:spPr/>
      <dgm:t>
        <a:bodyPr/>
        <a:lstStyle/>
        <a:p>
          <a:endParaRPr lang="zh-CN" altLang="en-US"/>
        </a:p>
      </dgm:t>
    </dgm:pt>
    <dgm:pt modelId="{2E38136B-9F21-468E-A9A7-860D365C69C0}" type="sibTrans" cxnId="{2AE123B8-D891-468A-8774-39F566C96D02}">
      <dgm:prSet/>
      <dgm:spPr/>
      <dgm:t>
        <a:bodyPr/>
        <a:lstStyle/>
        <a:p>
          <a:endParaRPr lang="zh-CN" altLang="en-US"/>
        </a:p>
      </dgm:t>
    </dgm:pt>
    <dgm:pt modelId="{E50CFE18-C514-4222-9D34-32C1459C5D78}">
      <dgm:prSet/>
      <dgm:spPr/>
      <dgm:t>
        <a:bodyPr/>
        <a:lstStyle/>
        <a:p>
          <a:pPr algn="l" rtl="0"/>
          <a:r>
            <a:rPr lang="zh-CN" dirty="0" smtClean="0"/>
            <a:t>自研算法</a:t>
          </a:r>
          <a:r>
            <a:rPr lang="en-US" dirty="0" smtClean="0"/>
            <a:t>Demo</a:t>
          </a:r>
          <a:r>
            <a:rPr lang="zh-CN" dirty="0" smtClean="0"/>
            <a:t>：新</a:t>
          </a:r>
          <a:r>
            <a:rPr lang="en-US" dirty="0" smtClean="0"/>
            <a:t>case</a:t>
          </a:r>
          <a:r>
            <a:rPr lang="zh-CN" dirty="0" smtClean="0"/>
            <a:t>不断扩充，客户有需求可及时提供</a:t>
          </a:r>
          <a:endParaRPr lang="zh-CN" dirty="0"/>
        </a:p>
      </dgm:t>
    </dgm:pt>
    <dgm:pt modelId="{6E853F46-C50F-4665-9A9B-70349FCD48D2}" type="parTrans" cxnId="{A24B7542-0D54-4D70-9DEF-BD4CC9D67788}">
      <dgm:prSet/>
      <dgm:spPr/>
      <dgm:t>
        <a:bodyPr/>
        <a:lstStyle/>
        <a:p>
          <a:endParaRPr lang="zh-CN" altLang="en-US"/>
        </a:p>
      </dgm:t>
    </dgm:pt>
    <dgm:pt modelId="{AA0491FE-6CD2-486C-8BAF-1D79A97039ED}" type="sibTrans" cxnId="{A24B7542-0D54-4D70-9DEF-BD4CC9D67788}">
      <dgm:prSet/>
      <dgm:spPr/>
      <dgm:t>
        <a:bodyPr/>
        <a:lstStyle/>
        <a:p>
          <a:endParaRPr lang="zh-CN" altLang="en-US"/>
        </a:p>
      </dgm:t>
    </dgm:pt>
    <dgm:pt modelId="{CB772260-F2EE-4FDD-9BD8-D13BB3312082}">
      <dgm:prSet/>
      <dgm:spPr/>
      <dgm:t>
        <a:bodyPr/>
        <a:lstStyle/>
        <a:p>
          <a:pPr algn="l" rtl="0"/>
          <a:r>
            <a:rPr lang="zh-CN" altLang="en-US" dirty="0" smtClean="0"/>
            <a:t>职责</a:t>
          </a:r>
          <a:r>
            <a:rPr lang="zh-CN" dirty="0" smtClean="0"/>
            <a:t>划分：每个</a:t>
          </a:r>
          <a:r>
            <a:rPr lang="zh-CN" altLang="en-US" dirty="0" smtClean="0"/>
            <a:t>课题方向的每个</a:t>
          </a:r>
          <a:r>
            <a:rPr lang="en-US" altLang="zh-CN" dirty="0" smtClean="0"/>
            <a:t>module</a:t>
          </a:r>
          <a:r>
            <a:rPr lang="zh-CN" altLang="en-US" dirty="0" smtClean="0"/>
            <a:t>，</a:t>
          </a:r>
          <a:r>
            <a:rPr lang="zh-CN" dirty="0" smtClean="0"/>
            <a:t>甚至每个</a:t>
          </a:r>
          <a:r>
            <a:rPr lang="en-US" altLang="zh-CN" dirty="0" smtClean="0"/>
            <a:t>feature</a:t>
          </a:r>
          <a:r>
            <a:rPr lang="zh-CN" dirty="0" smtClean="0"/>
            <a:t>都有明确的负责人提供技术支持</a:t>
          </a:r>
          <a:endParaRPr lang="zh-CN" dirty="0"/>
        </a:p>
      </dgm:t>
    </dgm:pt>
    <dgm:pt modelId="{9704AEC4-9598-4167-90A8-8DF8418697AB}" type="parTrans" cxnId="{5132A465-27AF-47BE-A5B7-B2B9024AB6E5}">
      <dgm:prSet/>
      <dgm:spPr/>
      <dgm:t>
        <a:bodyPr/>
        <a:lstStyle/>
        <a:p>
          <a:endParaRPr lang="zh-CN" altLang="en-US"/>
        </a:p>
      </dgm:t>
    </dgm:pt>
    <dgm:pt modelId="{22EBD76A-BA11-44D5-BCB5-467E20B81337}" type="sibTrans" cxnId="{5132A465-27AF-47BE-A5B7-B2B9024AB6E5}">
      <dgm:prSet/>
      <dgm:spPr/>
      <dgm:t>
        <a:bodyPr/>
        <a:lstStyle/>
        <a:p>
          <a:endParaRPr lang="zh-CN" altLang="en-US"/>
        </a:p>
      </dgm:t>
    </dgm:pt>
    <dgm:pt modelId="{A7AA38A6-BA05-427F-9B01-06243AA43205}">
      <dgm:prSet/>
      <dgm:spPr/>
      <dgm:t>
        <a:bodyPr/>
        <a:lstStyle/>
        <a:p>
          <a:pPr algn="l" rtl="0"/>
          <a:r>
            <a:rPr lang="zh-CN" altLang="en-US" dirty="0" smtClean="0"/>
            <a:t>工作规范</a:t>
          </a:r>
          <a:r>
            <a:rPr lang="zh-CN" dirty="0" smtClean="0"/>
            <a:t>：算法</a:t>
          </a:r>
          <a:r>
            <a:rPr lang="zh-CN" altLang="en-US" dirty="0" smtClean="0"/>
            <a:t>研发</a:t>
          </a:r>
          <a:r>
            <a:rPr lang="en-US" altLang="zh-CN" dirty="0" smtClean="0"/>
            <a:t>/</a:t>
          </a:r>
          <a:r>
            <a:rPr lang="zh-CN" altLang="en-US" dirty="0" smtClean="0"/>
            <a:t>客户支持</a:t>
          </a:r>
          <a:r>
            <a:rPr lang="en-US" altLang="zh-CN" dirty="0" smtClean="0"/>
            <a:t>/CR/Driver</a:t>
          </a:r>
          <a:r>
            <a:rPr lang="zh-CN" altLang="en-US" dirty="0" smtClean="0"/>
            <a:t>维护等</a:t>
          </a:r>
          <a:r>
            <a:rPr lang="zh-CN" dirty="0" smtClean="0"/>
            <a:t>工作流程</a:t>
          </a:r>
          <a:endParaRPr lang="zh-CN" dirty="0"/>
        </a:p>
      </dgm:t>
    </dgm:pt>
    <dgm:pt modelId="{03AF3567-412E-4FF6-8D53-8A5765109783}" type="parTrans" cxnId="{64853AD7-4F4F-4C4C-A930-DBEE12971FD4}">
      <dgm:prSet/>
      <dgm:spPr/>
      <dgm:t>
        <a:bodyPr/>
        <a:lstStyle/>
        <a:p>
          <a:endParaRPr lang="zh-CN" altLang="en-US"/>
        </a:p>
      </dgm:t>
    </dgm:pt>
    <dgm:pt modelId="{57DCF07B-5CDF-4E07-869A-995B497CCA10}" type="sibTrans" cxnId="{64853AD7-4F4F-4C4C-A930-DBEE12971FD4}">
      <dgm:prSet/>
      <dgm:spPr/>
      <dgm:t>
        <a:bodyPr/>
        <a:lstStyle/>
        <a:p>
          <a:endParaRPr lang="zh-CN" altLang="en-US"/>
        </a:p>
      </dgm:t>
    </dgm:pt>
    <dgm:pt modelId="{BC108747-F295-47FB-B0E1-6B416EF7ABF8}" type="pres">
      <dgm:prSet presAssocID="{25C0F97C-2C81-44D9-A69C-21375F036C00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F0DF3F5-630F-4F27-A8A8-85B42088AB5C}" type="pres">
      <dgm:prSet presAssocID="{25C0F97C-2C81-44D9-A69C-21375F036C00}" presName="pyramid" presStyleLbl="node1" presStyleIdx="0" presStyleCnt="1" custScaleX="158602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chemeClr val="accent5"/>
        </a:solidFill>
      </dgm:spPr>
    </dgm:pt>
    <dgm:pt modelId="{5879C446-AE4C-4677-906E-1CC2A659581C}" type="pres">
      <dgm:prSet presAssocID="{25C0F97C-2C81-44D9-A69C-21375F036C00}" presName="theList" presStyleCnt="0"/>
      <dgm:spPr/>
    </dgm:pt>
    <dgm:pt modelId="{410D4C02-B67A-45B2-AE92-7FF7BAD22402}" type="pres">
      <dgm:prSet presAssocID="{2C6D1CB5-A451-4457-8E6F-9199122126E4}" presName="aNode" presStyleLbl="fgAcc1" presStyleIdx="0" presStyleCnt="8" custScaleX="112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3999D4-2A0A-4C01-AA16-F51A9D984664}" type="pres">
      <dgm:prSet presAssocID="{2C6D1CB5-A451-4457-8E6F-9199122126E4}" presName="aSpace" presStyleCnt="0"/>
      <dgm:spPr/>
    </dgm:pt>
    <dgm:pt modelId="{C880F930-1FD0-4AEA-AA6A-0D73FE87C2F2}" type="pres">
      <dgm:prSet presAssocID="{E5B3343B-FF0D-4E43-B7EF-499014E3E2B3}" presName="aNode" presStyleLbl="fgAcc1" presStyleIdx="1" presStyleCnt="8" custScaleX="112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3F9E1B-5830-4CC6-BB27-A5D74181F228}" type="pres">
      <dgm:prSet presAssocID="{E5B3343B-FF0D-4E43-B7EF-499014E3E2B3}" presName="aSpace" presStyleCnt="0"/>
      <dgm:spPr/>
    </dgm:pt>
    <dgm:pt modelId="{CDBEC5CA-1E51-416A-A7A3-788FC2346085}" type="pres">
      <dgm:prSet presAssocID="{A7AA38A6-BA05-427F-9B01-06243AA43205}" presName="aNode" presStyleLbl="fgAcc1" presStyleIdx="2" presStyleCnt="8" custScaleX="112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11F7D3-BB73-4ADF-8050-DDBF5AF4796E}" type="pres">
      <dgm:prSet presAssocID="{A7AA38A6-BA05-427F-9B01-06243AA43205}" presName="aSpace" presStyleCnt="0"/>
      <dgm:spPr/>
    </dgm:pt>
    <dgm:pt modelId="{5ECFD865-B9F7-42FF-B165-C43BD2AE350B}" type="pres">
      <dgm:prSet presAssocID="{5315184F-FCE2-41CA-B0F1-2758B78CF43D}" presName="aNode" presStyleLbl="fgAcc1" presStyleIdx="3" presStyleCnt="8" custScaleX="112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4CB05D-28D0-4CD7-A775-1A7807F5B70C}" type="pres">
      <dgm:prSet presAssocID="{5315184F-FCE2-41CA-B0F1-2758B78CF43D}" presName="aSpace" presStyleCnt="0"/>
      <dgm:spPr/>
    </dgm:pt>
    <dgm:pt modelId="{795C19BA-38E1-4D13-B29C-FF522F2B7032}" type="pres">
      <dgm:prSet presAssocID="{29D55E2C-FA05-420A-B10C-7D30A84F88B9}" presName="aNode" presStyleLbl="fgAcc1" presStyleIdx="4" presStyleCnt="8" custScaleX="112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ECF4B6-3322-4E75-BFC5-E548220DF04A}" type="pres">
      <dgm:prSet presAssocID="{29D55E2C-FA05-420A-B10C-7D30A84F88B9}" presName="aSpace" presStyleCnt="0"/>
      <dgm:spPr/>
    </dgm:pt>
    <dgm:pt modelId="{DDC036A8-3CDB-417D-A1EE-011FAE74759E}" type="pres">
      <dgm:prSet presAssocID="{7942B05B-9C54-4B57-8555-1315741104E1}" presName="aNode" presStyleLbl="fgAcc1" presStyleIdx="5" presStyleCnt="8" custScaleX="112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F1F425-2B6C-4116-A5B4-78815B335C74}" type="pres">
      <dgm:prSet presAssocID="{7942B05B-9C54-4B57-8555-1315741104E1}" presName="aSpace" presStyleCnt="0"/>
      <dgm:spPr/>
    </dgm:pt>
    <dgm:pt modelId="{5ED1D709-72BA-48FE-A2CF-85F7F6F30121}" type="pres">
      <dgm:prSet presAssocID="{E50CFE18-C514-4222-9D34-32C1459C5D78}" presName="aNode" presStyleLbl="fgAcc1" presStyleIdx="6" presStyleCnt="8" custScaleX="112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F28487-500D-4192-B675-20A01F34A628}" type="pres">
      <dgm:prSet presAssocID="{E50CFE18-C514-4222-9D34-32C1459C5D78}" presName="aSpace" presStyleCnt="0"/>
      <dgm:spPr/>
    </dgm:pt>
    <dgm:pt modelId="{22530335-A47D-4618-8050-1B6D13B1A1B6}" type="pres">
      <dgm:prSet presAssocID="{CB772260-F2EE-4FDD-9BD8-D13BB3312082}" presName="aNode" presStyleLbl="fgAcc1" presStyleIdx="7" presStyleCnt="8" custScaleX="1121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226B7B-B65C-47CF-B5B2-3DBB6AC994ED}" type="pres">
      <dgm:prSet presAssocID="{CB772260-F2EE-4FDD-9BD8-D13BB3312082}" presName="aSpace" presStyleCnt="0"/>
      <dgm:spPr/>
    </dgm:pt>
  </dgm:ptLst>
  <dgm:cxnLst>
    <dgm:cxn modelId="{64853AD7-4F4F-4C4C-A930-DBEE12971FD4}" srcId="{25C0F97C-2C81-44D9-A69C-21375F036C00}" destId="{A7AA38A6-BA05-427F-9B01-06243AA43205}" srcOrd="2" destOrd="0" parTransId="{03AF3567-412E-4FF6-8D53-8A5765109783}" sibTransId="{57DCF07B-5CDF-4E07-869A-995B497CCA10}"/>
    <dgm:cxn modelId="{13AF1FCD-CEEE-4A97-B0A1-377A6293780E}" srcId="{25C0F97C-2C81-44D9-A69C-21375F036C00}" destId="{2C6D1CB5-A451-4457-8E6F-9199122126E4}" srcOrd="0" destOrd="0" parTransId="{3F3CE8E6-1502-44C3-B228-BF7AC19DBDB0}" sibTransId="{4A2E5A84-BF49-4823-88A2-FBDEEFEDC1A4}"/>
    <dgm:cxn modelId="{AF742B25-7131-4418-B7A3-38A8BAA1F5C5}" srcId="{25C0F97C-2C81-44D9-A69C-21375F036C00}" destId="{5315184F-FCE2-41CA-B0F1-2758B78CF43D}" srcOrd="3" destOrd="0" parTransId="{A6C89774-CD0D-4AC2-B678-F5B912E39155}" sibTransId="{58DFE055-2F2B-405F-BC83-12A81120B1EC}"/>
    <dgm:cxn modelId="{57697BE3-7F23-49F0-A254-95EF8B0DFE1D}" type="presOf" srcId="{E50CFE18-C514-4222-9D34-32C1459C5D78}" destId="{5ED1D709-72BA-48FE-A2CF-85F7F6F30121}" srcOrd="0" destOrd="0" presId="urn:microsoft.com/office/officeart/2005/8/layout/pyramid2"/>
    <dgm:cxn modelId="{5132A465-27AF-47BE-A5B7-B2B9024AB6E5}" srcId="{25C0F97C-2C81-44D9-A69C-21375F036C00}" destId="{CB772260-F2EE-4FDD-9BD8-D13BB3312082}" srcOrd="7" destOrd="0" parTransId="{9704AEC4-9598-4167-90A8-8DF8418697AB}" sibTransId="{22EBD76A-BA11-44D5-BCB5-467E20B81337}"/>
    <dgm:cxn modelId="{835E9906-DAC8-4DEF-A05E-118490629A69}" srcId="{25C0F97C-2C81-44D9-A69C-21375F036C00}" destId="{E5B3343B-FF0D-4E43-B7EF-499014E3E2B3}" srcOrd="1" destOrd="0" parTransId="{DE69FA2F-B2A6-4EAF-AFD6-7A053480A50F}" sibTransId="{35C2FA39-2846-455B-80AF-DFCD7DC24018}"/>
    <dgm:cxn modelId="{598A06E9-1AD5-4EF8-AB76-85789984084A}" type="presOf" srcId="{E5B3343B-FF0D-4E43-B7EF-499014E3E2B3}" destId="{C880F930-1FD0-4AEA-AA6A-0D73FE87C2F2}" srcOrd="0" destOrd="0" presId="urn:microsoft.com/office/officeart/2005/8/layout/pyramid2"/>
    <dgm:cxn modelId="{68F627A4-210B-4B97-85C6-7A9C59A20DA7}" type="presOf" srcId="{CB772260-F2EE-4FDD-9BD8-D13BB3312082}" destId="{22530335-A47D-4618-8050-1B6D13B1A1B6}" srcOrd="0" destOrd="0" presId="urn:microsoft.com/office/officeart/2005/8/layout/pyramid2"/>
    <dgm:cxn modelId="{35A7C98A-23F8-4134-8DA4-30089A6206E8}" type="presOf" srcId="{A7AA38A6-BA05-427F-9B01-06243AA43205}" destId="{CDBEC5CA-1E51-416A-A7A3-788FC2346085}" srcOrd="0" destOrd="0" presId="urn:microsoft.com/office/officeart/2005/8/layout/pyramid2"/>
    <dgm:cxn modelId="{7D08C83D-8CC7-439D-BA2C-C9EB50666D84}" type="presOf" srcId="{5315184F-FCE2-41CA-B0F1-2758B78CF43D}" destId="{5ECFD865-B9F7-42FF-B165-C43BD2AE350B}" srcOrd="0" destOrd="0" presId="urn:microsoft.com/office/officeart/2005/8/layout/pyramid2"/>
    <dgm:cxn modelId="{CBFDDFB8-B7DF-4255-B791-759359A2A46E}" srcId="{25C0F97C-2C81-44D9-A69C-21375F036C00}" destId="{29D55E2C-FA05-420A-B10C-7D30A84F88B9}" srcOrd="4" destOrd="0" parTransId="{56691466-CB71-4C05-924E-97F8BB3BCCED}" sibTransId="{6B596C51-95F4-42D6-A304-8CA47920D43F}"/>
    <dgm:cxn modelId="{B4AD89C2-7E60-44BB-9B2D-79AAB70DA49A}" type="presOf" srcId="{2C6D1CB5-A451-4457-8E6F-9199122126E4}" destId="{410D4C02-B67A-45B2-AE92-7FF7BAD22402}" srcOrd="0" destOrd="0" presId="urn:microsoft.com/office/officeart/2005/8/layout/pyramid2"/>
    <dgm:cxn modelId="{2AE123B8-D891-468A-8774-39F566C96D02}" srcId="{25C0F97C-2C81-44D9-A69C-21375F036C00}" destId="{7942B05B-9C54-4B57-8555-1315741104E1}" srcOrd="5" destOrd="0" parTransId="{9FFB1FE5-91D7-46E5-AF89-FF56F5BBF0F3}" sibTransId="{2E38136B-9F21-468E-A9A7-860D365C69C0}"/>
    <dgm:cxn modelId="{3A15EEA1-4502-4974-980B-64D661587D25}" type="presOf" srcId="{29D55E2C-FA05-420A-B10C-7D30A84F88B9}" destId="{795C19BA-38E1-4D13-B29C-FF522F2B7032}" srcOrd="0" destOrd="0" presId="urn:microsoft.com/office/officeart/2005/8/layout/pyramid2"/>
    <dgm:cxn modelId="{FCBBFFB8-0C3E-4B2F-B646-CA763C1FF566}" type="presOf" srcId="{25C0F97C-2C81-44D9-A69C-21375F036C00}" destId="{BC108747-F295-47FB-B0E1-6B416EF7ABF8}" srcOrd="0" destOrd="0" presId="urn:microsoft.com/office/officeart/2005/8/layout/pyramid2"/>
    <dgm:cxn modelId="{A24B7542-0D54-4D70-9DEF-BD4CC9D67788}" srcId="{25C0F97C-2C81-44D9-A69C-21375F036C00}" destId="{E50CFE18-C514-4222-9D34-32C1459C5D78}" srcOrd="6" destOrd="0" parTransId="{6E853F46-C50F-4665-9A9B-70349FCD48D2}" sibTransId="{AA0491FE-6CD2-486C-8BAF-1D79A97039ED}"/>
    <dgm:cxn modelId="{8F262271-84CB-4A7D-89AE-7E6ACE0460D0}" type="presOf" srcId="{7942B05B-9C54-4B57-8555-1315741104E1}" destId="{DDC036A8-3CDB-417D-A1EE-011FAE74759E}" srcOrd="0" destOrd="0" presId="urn:microsoft.com/office/officeart/2005/8/layout/pyramid2"/>
    <dgm:cxn modelId="{7E4C6E7D-A6D2-4178-B86D-7D563ACC5496}" type="presParOf" srcId="{BC108747-F295-47FB-B0E1-6B416EF7ABF8}" destId="{2F0DF3F5-630F-4F27-A8A8-85B42088AB5C}" srcOrd="0" destOrd="0" presId="urn:microsoft.com/office/officeart/2005/8/layout/pyramid2"/>
    <dgm:cxn modelId="{9D1F6FD8-71F6-4360-B285-21B21316F9CD}" type="presParOf" srcId="{BC108747-F295-47FB-B0E1-6B416EF7ABF8}" destId="{5879C446-AE4C-4677-906E-1CC2A659581C}" srcOrd="1" destOrd="0" presId="urn:microsoft.com/office/officeart/2005/8/layout/pyramid2"/>
    <dgm:cxn modelId="{61451FFE-CA83-4A6A-8C35-A72CF139980C}" type="presParOf" srcId="{5879C446-AE4C-4677-906E-1CC2A659581C}" destId="{410D4C02-B67A-45B2-AE92-7FF7BAD22402}" srcOrd="0" destOrd="0" presId="urn:microsoft.com/office/officeart/2005/8/layout/pyramid2"/>
    <dgm:cxn modelId="{BBBD2070-AC89-400B-91DF-15BF6D328CBD}" type="presParOf" srcId="{5879C446-AE4C-4677-906E-1CC2A659581C}" destId="{7D3999D4-2A0A-4C01-AA16-F51A9D984664}" srcOrd="1" destOrd="0" presId="urn:microsoft.com/office/officeart/2005/8/layout/pyramid2"/>
    <dgm:cxn modelId="{ACD1CE8E-E506-45C0-91A1-B9E344F912B7}" type="presParOf" srcId="{5879C446-AE4C-4677-906E-1CC2A659581C}" destId="{C880F930-1FD0-4AEA-AA6A-0D73FE87C2F2}" srcOrd="2" destOrd="0" presId="urn:microsoft.com/office/officeart/2005/8/layout/pyramid2"/>
    <dgm:cxn modelId="{D2F0FF02-1BBE-48CE-8C8A-6E19642333C4}" type="presParOf" srcId="{5879C446-AE4C-4677-906E-1CC2A659581C}" destId="{A33F9E1B-5830-4CC6-BB27-A5D74181F228}" srcOrd="3" destOrd="0" presId="urn:microsoft.com/office/officeart/2005/8/layout/pyramid2"/>
    <dgm:cxn modelId="{6A25E640-48E7-4923-9827-6BDDA8ABFD16}" type="presParOf" srcId="{5879C446-AE4C-4677-906E-1CC2A659581C}" destId="{CDBEC5CA-1E51-416A-A7A3-788FC2346085}" srcOrd="4" destOrd="0" presId="urn:microsoft.com/office/officeart/2005/8/layout/pyramid2"/>
    <dgm:cxn modelId="{B9F898E4-842D-4099-82D3-59914EDCBE47}" type="presParOf" srcId="{5879C446-AE4C-4677-906E-1CC2A659581C}" destId="{4F11F7D3-BB73-4ADF-8050-DDBF5AF4796E}" srcOrd="5" destOrd="0" presId="urn:microsoft.com/office/officeart/2005/8/layout/pyramid2"/>
    <dgm:cxn modelId="{8477D147-04C6-4ECC-B7C7-E15FC4103239}" type="presParOf" srcId="{5879C446-AE4C-4677-906E-1CC2A659581C}" destId="{5ECFD865-B9F7-42FF-B165-C43BD2AE350B}" srcOrd="6" destOrd="0" presId="urn:microsoft.com/office/officeart/2005/8/layout/pyramid2"/>
    <dgm:cxn modelId="{B2F28ACE-6642-4964-A5AB-EFA79B229C85}" type="presParOf" srcId="{5879C446-AE4C-4677-906E-1CC2A659581C}" destId="{5B4CB05D-28D0-4CD7-A775-1A7807F5B70C}" srcOrd="7" destOrd="0" presId="urn:microsoft.com/office/officeart/2005/8/layout/pyramid2"/>
    <dgm:cxn modelId="{3F61F3D5-C287-465F-B0A1-3457C2256789}" type="presParOf" srcId="{5879C446-AE4C-4677-906E-1CC2A659581C}" destId="{795C19BA-38E1-4D13-B29C-FF522F2B7032}" srcOrd="8" destOrd="0" presId="urn:microsoft.com/office/officeart/2005/8/layout/pyramid2"/>
    <dgm:cxn modelId="{D7156E35-42A8-4901-98C3-16ED90D885DD}" type="presParOf" srcId="{5879C446-AE4C-4677-906E-1CC2A659581C}" destId="{C2ECF4B6-3322-4E75-BFC5-E548220DF04A}" srcOrd="9" destOrd="0" presId="urn:microsoft.com/office/officeart/2005/8/layout/pyramid2"/>
    <dgm:cxn modelId="{1CEDED75-550B-4282-BD36-BF1120400A3C}" type="presParOf" srcId="{5879C446-AE4C-4677-906E-1CC2A659581C}" destId="{DDC036A8-3CDB-417D-A1EE-011FAE74759E}" srcOrd="10" destOrd="0" presId="urn:microsoft.com/office/officeart/2005/8/layout/pyramid2"/>
    <dgm:cxn modelId="{C630144D-6FD6-4263-8806-62A4FB8F8724}" type="presParOf" srcId="{5879C446-AE4C-4677-906E-1CC2A659581C}" destId="{8DF1F425-2B6C-4116-A5B4-78815B335C74}" srcOrd="11" destOrd="0" presId="urn:microsoft.com/office/officeart/2005/8/layout/pyramid2"/>
    <dgm:cxn modelId="{304C81A3-10C9-44CA-BFA4-963FB85DE74D}" type="presParOf" srcId="{5879C446-AE4C-4677-906E-1CC2A659581C}" destId="{5ED1D709-72BA-48FE-A2CF-85F7F6F30121}" srcOrd="12" destOrd="0" presId="urn:microsoft.com/office/officeart/2005/8/layout/pyramid2"/>
    <dgm:cxn modelId="{18A2BD07-EF7E-436B-8373-71B4915E75D4}" type="presParOf" srcId="{5879C446-AE4C-4677-906E-1CC2A659581C}" destId="{53F28487-500D-4192-B675-20A01F34A628}" srcOrd="13" destOrd="0" presId="urn:microsoft.com/office/officeart/2005/8/layout/pyramid2"/>
    <dgm:cxn modelId="{5C2FB33D-30C2-44BA-A6B7-3C498A66039A}" type="presParOf" srcId="{5879C446-AE4C-4677-906E-1CC2A659581C}" destId="{22530335-A47D-4618-8050-1B6D13B1A1B6}" srcOrd="14" destOrd="0" presId="urn:microsoft.com/office/officeart/2005/8/layout/pyramid2"/>
    <dgm:cxn modelId="{2F818059-70EB-4006-8177-120033B459FA}" type="presParOf" srcId="{5879C446-AE4C-4677-906E-1CC2A659581C}" destId="{53226B7B-B65C-47CF-B5B2-3DBB6AC994ED}" srcOrd="1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D52ADCC0-E591-4A90-A32A-BDB179480718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256690-7147-4778-B2E5-A3D65FBEDC34}">
      <dgm:prSet/>
      <dgm:spPr/>
      <dgm:t>
        <a:bodyPr/>
        <a:lstStyle/>
        <a:p>
          <a:pPr rtl="0"/>
          <a:r>
            <a:rPr lang="zh-CN" altLang="en-US" dirty="0" smtClean="0"/>
            <a:t>年度主要工作</a:t>
          </a:r>
          <a:endParaRPr lang="zh-CN" dirty="0"/>
        </a:p>
      </dgm:t>
    </dgm:pt>
    <dgm:pt modelId="{508191B9-2633-4D5E-A59A-C76AD6C286E0}" type="par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B1BAAB6-46F0-4B50-9508-AF91895CB291}" type="sib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D5C405E-2EEF-4F58-878E-63AE28775526}">
      <dgm:prSet/>
      <dgm:spPr/>
      <dgm:t>
        <a:bodyPr/>
        <a:lstStyle/>
        <a:p>
          <a:pPr rtl="0"/>
          <a:r>
            <a:rPr lang="zh-CN" dirty="0" smtClean="0"/>
            <a:t>团队亮点</a:t>
          </a:r>
          <a:r>
            <a:rPr lang="zh-CN" altLang="en-US" dirty="0" smtClean="0"/>
            <a:t>工作</a:t>
          </a:r>
          <a:endParaRPr lang="zh-CN" dirty="0"/>
        </a:p>
      </dgm:t>
    </dgm:pt>
    <dgm:pt modelId="{FC0E68CB-85A3-4E71-8E4A-DDEDF25BADDD}" type="par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E5A6CD89-8F52-437A-91D3-6B72C6B175A3}" type="sib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D27ACD6A-21A2-4273-9FED-5EA82A71B226}">
      <dgm:prSet/>
      <dgm:spPr/>
      <dgm:t>
        <a:bodyPr/>
        <a:lstStyle/>
        <a:p>
          <a:pPr rtl="0"/>
          <a:r>
            <a:rPr lang="zh-CN" dirty="0" smtClean="0"/>
            <a:t>团队能力变动</a:t>
          </a:r>
          <a:endParaRPr lang="zh-CN" dirty="0"/>
        </a:p>
      </dgm:t>
    </dgm:pt>
    <dgm:pt modelId="{9C94FC18-5A91-482B-B26F-4E5A98B96ABD}" type="par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9483D26F-4223-4ECB-9041-A42B64297589}" type="sib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5D6EA491-36E0-44ED-B5EA-85A8E7B0DCE5}">
      <dgm:prSet/>
      <dgm:spPr/>
      <dgm:t>
        <a:bodyPr/>
        <a:lstStyle/>
        <a:p>
          <a:pPr rtl="0"/>
          <a:r>
            <a:rPr lang="zh-CN" smtClean="0"/>
            <a:t>自研成果管理</a:t>
          </a:r>
          <a:endParaRPr lang="zh-CN"/>
        </a:p>
      </dgm:t>
    </dgm:pt>
    <dgm:pt modelId="{ABC5F243-1DFB-4813-9C1C-D5A53581D32C}" type="par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71EFF1ED-A25A-4263-B8D7-B341E2778B04}" type="sib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B9BD1869-62C7-4709-8C3D-A381B5008D6A}">
      <dgm:prSet/>
      <dgm:spPr/>
      <dgm:t>
        <a:bodyPr/>
        <a:lstStyle/>
        <a:p>
          <a:pPr rtl="0"/>
          <a:r>
            <a:rPr lang="en-GB" smtClean="0"/>
            <a:t>2017</a:t>
          </a:r>
          <a:r>
            <a:rPr lang="zh-CN" smtClean="0"/>
            <a:t>年工作计划</a:t>
          </a:r>
          <a:endParaRPr lang="zh-CN"/>
        </a:p>
      </dgm:t>
    </dgm:pt>
    <dgm:pt modelId="{7576C8E3-43A8-4DA3-B236-D497CE6B9421}" type="par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46E551DB-65A0-4E24-817F-057BFCF39336}" type="sib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3692B19D-51BB-4F6D-B653-30E8CF908B76}">
      <dgm:prSet/>
      <dgm:spPr/>
      <dgm:t>
        <a:bodyPr/>
        <a:lstStyle/>
        <a:p>
          <a:pPr rtl="0"/>
          <a:r>
            <a:rPr lang="zh-CN" smtClean="0"/>
            <a:t>总结</a:t>
          </a:r>
          <a:endParaRPr lang="zh-CN"/>
        </a:p>
      </dgm:t>
    </dgm:pt>
    <dgm:pt modelId="{EADE49B2-1D25-4A52-B2B2-A0B1C1C1B84F}" type="par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2FF5EE21-87C4-497D-A816-D1D76DF5EB45}" type="sib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BD06A1CC-0EA2-4FC6-B83C-6E8122E44D22}" type="pres">
      <dgm:prSet presAssocID="{D52ADCC0-E591-4A90-A32A-BDB17948071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3DF4401-DD56-47D1-BDEB-56A71810D54B}" type="pres">
      <dgm:prSet presAssocID="{0F256690-7147-4778-B2E5-A3D65FBEDC34}" presName="composite" presStyleCnt="0"/>
      <dgm:spPr/>
    </dgm:pt>
    <dgm:pt modelId="{07EE8946-9973-4E99-B6DA-9762F9212223}" type="pres">
      <dgm:prSet presAssocID="{0F256690-7147-4778-B2E5-A3D65FBEDC34}" presName="imgShp" presStyleLbl="fgImgPlace1" presStyleIdx="0" presStyleCnt="6"/>
      <dgm:spPr/>
    </dgm:pt>
    <dgm:pt modelId="{D6B88F35-A4D1-46F7-95F3-568FECF4ECF3}" type="pres">
      <dgm:prSet presAssocID="{0F256690-7147-4778-B2E5-A3D65FBEDC34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243D78-514C-4D5B-A74B-5E77E60A6B42}" type="pres">
      <dgm:prSet presAssocID="{1B1BAAB6-46F0-4B50-9508-AF91895CB291}" presName="spacing" presStyleCnt="0"/>
      <dgm:spPr/>
    </dgm:pt>
    <dgm:pt modelId="{8DDEE68C-206D-4F80-A97F-8C934C827203}" type="pres">
      <dgm:prSet presAssocID="{1D5C405E-2EEF-4F58-878E-63AE28775526}" presName="composite" presStyleCnt="0"/>
      <dgm:spPr/>
    </dgm:pt>
    <dgm:pt modelId="{32D25725-C219-4920-8DD1-BDC3CCE37498}" type="pres">
      <dgm:prSet presAssocID="{1D5C405E-2EEF-4F58-878E-63AE28775526}" presName="imgShp" presStyleLbl="fgImgPlace1" presStyleIdx="1" presStyleCnt="6"/>
      <dgm:spPr/>
    </dgm:pt>
    <dgm:pt modelId="{24ED68AF-434E-4696-B425-7EB0BD7477C0}" type="pres">
      <dgm:prSet presAssocID="{1D5C405E-2EEF-4F58-878E-63AE28775526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81888A-2AAE-40C6-B6DE-D9D5ABACB6AE}" type="pres">
      <dgm:prSet presAssocID="{E5A6CD89-8F52-437A-91D3-6B72C6B175A3}" presName="spacing" presStyleCnt="0"/>
      <dgm:spPr/>
    </dgm:pt>
    <dgm:pt modelId="{215B9AC2-28B2-4FF8-B8C0-E2AEDAB33B73}" type="pres">
      <dgm:prSet presAssocID="{D27ACD6A-21A2-4273-9FED-5EA82A71B226}" presName="composite" presStyleCnt="0"/>
      <dgm:spPr/>
    </dgm:pt>
    <dgm:pt modelId="{E5756D6A-3212-461E-A883-E2942B169D86}" type="pres">
      <dgm:prSet presAssocID="{D27ACD6A-21A2-4273-9FED-5EA82A71B226}" presName="imgShp" presStyleLbl="fgImgPlace1" presStyleIdx="2" presStyleCnt="6"/>
      <dgm:spPr/>
    </dgm:pt>
    <dgm:pt modelId="{F9B5D095-65C2-452A-9C4E-E15ED5C87EB6}" type="pres">
      <dgm:prSet presAssocID="{D27ACD6A-21A2-4273-9FED-5EA82A71B22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4F92A7-BD7A-4614-9CE6-2248C31AA8EE}" type="pres">
      <dgm:prSet presAssocID="{9483D26F-4223-4ECB-9041-A42B64297589}" presName="spacing" presStyleCnt="0"/>
      <dgm:spPr/>
    </dgm:pt>
    <dgm:pt modelId="{867A9AEF-3564-4CD7-AC59-C13645EC1EEA}" type="pres">
      <dgm:prSet presAssocID="{5D6EA491-36E0-44ED-B5EA-85A8E7B0DCE5}" presName="composite" presStyleCnt="0"/>
      <dgm:spPr/>
    </dgm:pt>
    <dgm:pt modelId="{34298BBB-3BDD-40FE-A4AE-BC59F54EA03F}" type="pres">
      <dgm:prSet presAssocID="{5D6EA491-36E0-44ED-B5EA-85A8E7B0DCE5}" presName="imgShp" presStyleLbl="fgImgPlace1" presStyleIdx="3" presStyleCnt="6"/>
      <dgm:spPr/>
    </dgm:pt>
    <dgm:pt modelId="{0A5D1579-39C6-4F59-AE84-B6C51414D634}" type="pres">
      <dgm:prSet presAssocID="{5D6EA491-36E0-44ED-B5EA-85A8E7B0DCE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AEE66-F081-4D8E-853F-A05409A753BD}" type="pres">
      <dgm:prSet presAssocID="{71EFF1ED-A25A-4263-B8D7-B341E2778B04}" presName="spacing" presStyleCnt="0"/>
      <dgm:spPr/>
    </dgm:pt>
    <dgm:pt modelId="{CA5FB994-B618-4217-8DF5-E6BCE1D9A6C9}" type="pres">
      <dgm:prSet presAssocID="{B9BD1869-62C7-4709-8C3D-A381B5008D6A}" presName="composite" presStyleCnt="0"/>
      <dgm:spPr/>
    </dgm:pt>
    <dgm:pt modelId="{9B1E35ED-04C2-4C1E-8B31-EB0C6279DE88}" type="pres">
      <dgm:prSet presAssocID="{B9BD1869-62C7-4709-8C3D-A381B5008D6A}" presName="imgShp" presStyleLbl="fgImgPlace1" presStyleIdx="4" presStyleCnt="6"/>
      <dgm:spPr/>
    </dgm:pt>
    <dgm:pt modelId="{CC51B1E6-E422-42F2-98B9-05415C92C7F8}" type="pres">
      <dgm:prSet presAssocID="{B9BD1869-62C7-4709-8C3D-A381B5008D6A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D687C6-2D7F-4297-BBFC-1BE0FF4D216B}" type="pres">
      <dgm:prSet presAssocID="{46E551DB-65A0-4E24-817F-057BFCF39336}" presName="spacing" presStyleCnt="0"/>
      <dgm:spPr/>
    </dgm:pt>
    <dgm:pt modelId="{C1AB9CBF-AD45-474E-8BB8-D5BFC18BB9C0}" type="pres">
      <dgm:prSet presAssocID="{3692B19D-51BB-4F6D-B653-30E8CF908B76}" presName="composite" presStyleCnt="0"/>
      <dgm:spPr/>
    </dgm:pt>
    <dgm:pt modelId="{5AC847B9-CCF7-44B9-B480-EDD3D1D33282}" type="pres">
      <dgm:prSet presAssocID="{3692B19D-51BB-4F6D-B653-30E8CF908B76}" presName="imgShp" presStyleLbl="fgImgPlace1" presStyleIdx="5" presStyleCnt="6"/>
      <dgm:spPr/>
    </dgm:pt>
    <dgm:pt modelId="{CDC9555C-6F97-4845-A7DA-FFD56B374C6D}" type="pres">
      <dgm:prSet presAssocID="{3692B19D-51BB-4F6D-B653-30E8CF908B76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75E6B65-9AEF-489B-9DE8-C5E5AFF9B219}" srcId="{D52ADCC0-E591-4A90-A32A-BDB179480718}" destId="{0F256690-7147-4778-B2E5-A3D65FBEDC34}" srcOrd="0" destOrd="0" parTransId="{508191B9-2633-4D5E-A59A-C76AD6C286E0}" sibTransId="{1B1BAAB6-46F0-4B50-9508-AF91895CB291}"/>
    <dgm:cxn modelId="{EF94C201-1EBF-4D1D-9EE0-5F1767433C11}" type="presOf" srcId="{B9BD1869-62C7-4709-8C3D-A381B5008D6A}" destId="{CC51B1E6-E422-42F2-98B9-05415C92C7F8}" srcOrd="0" destOrd="0" presId="urn:microsoft.com/office/officeart/2005/8/layout/vList3"/>
    <dgm:cxn modelId="{17A6D104-DB7A-4395-B92D-CB52D4D0F837}" type="presOf" srcId="{D52ADCC0-E591-4A90-A32A-BDB179480718}" destId="{BD06A1CC-0EA2-4FC6-B83C-6E8122E44D22}" srcOrd="0" destOrd="0" presId="urn:microsoft.com/office/officeart/2005/8/layout/vList3"/>
    <dgm:cxn modelId="{C668551C-DF6E-4986-88BA-B956AC758E23}" type="presOf" srcId="{5D6EA491-36E0-44ED-B5EA-85A8E7B0DCE5}" destId="{0A5D1579-39C6-4F59-AE84-B6C51414D634}" srcOrd="0" destOrd="0" presId="urn:microsoft.com/office/officeart/2005/8/layout/vList3"/>
    <dgm:cxn modelId="{71318D43-E866-4E28-B74C-DD29A19D9FCD}" srcId="{D52ADCC0-E591-4A90-A32A-BDB179480718}" destId="{B9BD1869-62C7-4709-8C3D-A381B5008D6A}" srcOrd="4" destOrd="0" parTransId="{7576C8E3-43A8-4DA3-B236-D497CE6B9421}" sibTransId="{46E551DB-65A0-4E24-817F-057BFCF39336}"/>
    <dgm:cxn modelId="{0662EDF1-23F6-4EC7-A1DE-3C8A63E87BAE}" srcId="{D52ADCC0-E591-4A90-A32A-BDB179480718}" destId="{D27ACD6A-21A2-4273-9FED-5EA82A71B226}" srcOrd="2" destOrd="0" parTransId="{9C94FC18-5A91-482B-B26F-4E5A98B96ABD}" sibTransId="{9483D26F-4223-4ECB-9041-A42B64297589}"/>
    <dgm:cxn modelId="{8E550C47-CF09-425F-8C43-D4FE4F61FBD2}" type="presOf" srcId="{D27ACD6A-21A2-4273-9FED-5EA82A71B226}" destId="{F9B5D095-65C2-452A-9C4E-E15ED5C87EB6}" srcOrd="0" destOrd="0" presId="urn:microsoft.com/office/officeart/2005/8/layout/vList3"/>
    <dgm:cxn modelId="{A188FBF0-1CBC-4B06-A508-5924B624B868}" type="presOf" srcId="{3692B19D-51BB-4F6D-B653-30E8CF908B76}" destId="{CDC9555C-6F97-4845-A7DA-FFD56B374C6D}" srcOrd="0" destOrd="0" presId="urn:microsoft.com/office/officeart/2005/8/layout/vList3"/>
    <dgm:cxn modelId="{E832A900-6F0A-4606-8FA9-5FD5318CB1AF}" srcId="{D52ADCC0-E591-4A90-A32A-BDB179480718}" destId="{3692B19D-51BB-4F6D-B653-30E8CF908B76}" srcOrd="5" destOrd="0" parTransId="{EADE49B2-1D25-4A52-B2B2-A0B1C1C1B84F}" sibTransId="{2FF5EE21-87C4-497D-A816-D1D76DF5EB45}"/>
    <dgm:cxn modelId="{606D15E6-E83F-4018-BA86-84D886687EFE}" srcId="{D52ADCC0-E591-4A90-A32A-BDB179480718}" destId="{5D6EA491-36E0-44ED-B5EA-85A8E7B0DCE5}" srcOrd="3" destOrd="0" parTransId="{ABC5F243-1DFB-4813-9C1C-D5A53581D32C}" sibTransId="{71EFF1ED-A25A-4263-B8D7-B341E2778B04}"/>
    <dgm:cxn modelId="{D3C2982B-74B4-447A-932B-2E0ECB61C3A6}" srcId="{D52ADCC0-E591-4A90-A32A-BDB179480718}" destId="{1D5C405E-2EEF-4F58-878E-63AE28775526}" srcOrd="1" destOrd="0" parTransId="{FC0E68CB-85A3-4E71-8E4A-DDEDF25BADDD}" sibTransId="{E5A6CD89-8F52-437A-91D3-6B72C6B175A3}"/>
    <dgm:cxn modelId="{09880B0B-7ADD-4C24-BB92-C6B7013C70AC}" type="presOf" srcId="{0F256690-7147-4778-B2E5-A3D65FBEDC34}" destId="{D6B88F35-A4D1-46F7-95F3-568FECF4ECF3}" srcOrd="0" destOrd="0" presId="urn:microsoft.com/office/officeart/2005/8/layout/vList3"/>
    <dgm:cxn modelId="{13B23716-4CAC-4B94-85A1-1571BB0975E6}" type="presOf" srcId="{1D5C405E-2EEF-4F58-878E-63AE28775526}" destId="{24ED68AF-434E-4696-B425-7EB0BD7477C0}" srcOrd="0" destOrd="0" presId="urn:microsoft.com/office/officeart/2005/8/layout/vList3"/>
    <dgm:cxn modelId="{723C7556-51E9-4F98-8B9F-45F8BC630225}" type="presParOf" srcId="{BD06A1CC-0EA2-4FC6-B83C-6E8122E44D22}" destId="{B3DF4401-DD56-47D1-BDEB-56A71810D54B}" srcOrd="0" destOrd="0" presId="urn:microsoft.com/office/officeart/2005/8/layout/vList3"/>
    <dgm:cxn modelId="{B218AA79-C1E2-45C7-A82F-8D23D16266E1}" type="presParOf" srcId="{B3DF4401-DD56-47D1-BDEB-56A71810D54B}" destId="{07EE8946-9973-4E99-B6DA-9762F9212223}" srcOrd="0" destOrd="0" presId="urn:microsoft.com/office/officeart/2005/8/layout/vList3"/>
    <dgm:cxn modelId="{712A02F7-78C7-4B64-AC97-39F5623D17E5}" type="presParOf" srcId="{B3DF4401-DD56-47D1-BDEB-56A71810D54B}" destId="{D6B88F35-A4D1-46F7-95F3-568FECF4ECF3}" srcOrd="1" destOrd="0" presId="urn:microsoft.com/office/officeart/2005/8/layout/vList3"/>
    <dgm:cxn modelId="{205EBBF5-8D4A-4019-9703-E5B81B57EE7D}" type="presParOf" srcId="{BD06A1CC-0EA2-4FC6-B83C-6E8122E44D22}" destId="{1B243D78-514C-4D5B-A74B-5E77E60A6B42}" srcOrd="1" destOrd="0" presId="urn:microsoft.com/office/officeart/2005/8/layout/vList3"/>
    <dgm:cxn modelId="{1A39FC95-3813-4128-85BB-C9F8C7565A0C}" type="presParOf" srcId="{BD06A1CC-0EA2-4FC6-B83C-6E8122E44D22}" destId="{8DDEE68C-206D-4F80-A97F-8C934C827203}" srcOrd="2" destOrd="0" presId="urn:microsoft.com/office/officeart/2005/8/layout/vList3"/>
    <dgm:cxn modelId="{4483A4AE-9572-4DA8-854D-A3AC7CC0E03C}" type="presParOf" srcId="{8DDEE68C-206D-4F80-A97F-8C934C827203}" destId="{32D25725-C219-4920-8DD1-BDC3CCE37498}" srcOrd="0" destOrd="0" presId="urn:microsoft.com/office/officeart/2005/8/layout/vList3"/>
    <dgm:cxn modelId="{8A8B1597-57F9-427D-9342-02EB9B294C29}" type="presParOf" srcId="{8DDEE68C-206D-4F80-A97F-8C934C827203}" destId="{24ED68AF-434E-4696-B425-7EB0BD7477C0}" srcOrd="1" destOrd="0" presId="urn:microsoft.com/office/officeart/2005/8/layout/vList3"/>
    <dgm:cxn modelId="{BC21FA05-F144-4F94-8530-603B0FB80FDB}" type="presParOf" srcId="{BD06A1CC-0EA2-4FC6-B83C-6E8122E44D22}" destId="{1881888A-2AAE-40C6-B6DE-D9D5ABACB6AE}" srcOrd="3" destOrd="0" presId="urn:microsoft.com/office/officeart/2005/8/layout/vList3"/>
    <dgm:cxn modelId="{3275F045-A1D3-474A-B135-BBD5B8BDF722}" type="presParOf" srcId="{BD06A1CC-0EA2-4FC6-B83C-6E8122E44D22}" destId="{215B9AC2-28B2-4FF8-B8C0-E2AEDAB33B73}" srcOrd="4" destOrd="0" presId="urn:microsoft.com/office/officeart/2005/8/layout/vList3"/>
    <dgm:cxn modelId="{5EA06395-CF24-4131-B728-F6395FD051AF}" type="presParOf" srcId="{215B9AC2-28B2-4FF8-B8C0-E2AEDAB33B73}" destId="{E5756D6A-3212-461E-A883-E2942B169D86}" srcOrd="0" destOrd="0" presId="urn:microsoft.com/office/officeart/2005/8/layout/vList3"/>
    <dgm:cxn modelId="{87B374C7-1E21-4313-9A3C-8235CEA91878}" type="presParOf" srcId="{215B9AC2-28B2-4FF8-B8C0-E2AEDAB33B73}" destId="{F9B5D095-65C2-452A-9C4E-E15ED5C87EB6}" srcOrd="1" destOrd="0" presId="urn:microsoft.com/office/officeart/2005/8/layout/vList3"/>
    <dgm:cxn modelId="{FC3BCDC3-237F-4A11-9EAE-D446873ADF13}" type="presParOf" srcId="{BD06A1CC-0EA2-4FC6-B83C-6E8122E44D22}" destId="{594F92A7-BD7A-4614-9CE6-2248C31AA8EE}" srcOrd="5" destOrd="0" presId="urn:microsoft.com/office/officeart/2005/8/layout/vList3"/>
    <dgm:cxn modelId="{4351BD4B-D81F-455F-9582-41241A6D4768}" type="presParOf" srcId="{BD06A1CC-0EA2-4FC6-B83C-6E8122E44D22}" destId="{867A9AEF-3564-4CD7-AC59-C13645EC1EEA}" srcOrd="6" destOrd="0" presId="urn:microsoft.com/office/officeart/2005/8/layout/vList3"/>
    <dgm:cxn modelId="{539EEEED-03B0-45F6-B408-F60198126C4A}" type="presParOf" srcId="{867A9AEF-3564-4CD7-AC59-C13645EC1EEA}" destId="{34298BBB-3BDD-40FE-A4AE-BC59F54EA03F}" srcOrd="0" destOrd="0" presId="urn:microsoft.com/office/officeart/2005/8/layout/vList3"/>
    <dgm:cxn modelId="{3D52D844-C700-46BE-85A3-AD36BF71DB28}" type="presParOf" srcId="{867A9AEF-3564-4CD7-AC59-C13645EC1EEA}" destId="{0A5D1579-39C6-4F59-AE84-B6C51414D634}" srcOrd="1" destOrd="0" presId="urn:microsoft.com/office/officeart/2005/8/layout/vList3"/>
    <dgm:cxn modelId="{49764F4F-FF59-48F0-A229-91DD22F4C1A8}" type="presParOf" srcId="{BD06A1CC-0EA2-4FC6-B83C-6E8122E44D22}" destId="{9BEAEE66-F081-4D8E-853F-A05409A753BD}" srcOrd="7" destOrd="0" presId="urn:microsoft.com/office/officeart/2005/8/layout/vList3"/>
    <dgm:cxn modelId="{77A70CF2-8D18-4036-A1D8-5D25363302D3}" type="presParOf" srcId="{BD06A1CC-0EA2-4FC6-B83C-6E8122E44D22}" destId="{CA5FB994-B618-4217-8DF5-E6BCE1D9A6C9}" srcOrd="8" destOrd="0" presId="urn:microsoft.com/office/officeart/2005/8/layout/vList3"/>
    <dgm:cxn modelId="{5E1BD2BE-96D0-4FC5-99DF-2CD4FDE91036}" type="presParOf" srcId="{CA5FB994-B618-4217-8DF5-E6BCE1D9A6C9}" destId="{9B1E35ED-04C2-4C1E-8B31-EB0C6279DE88}" srcOrd="0" destOrd="0" presId="urn:microsoft.com/office/officeart/2005/8/layout/vList3"/>
    <dgm:cxn modelId="{55A11B12-2466-4E25-918C-BB96F0353E48}" type="presParOf" srcId="{CA5FB994-B618-4217-8DF5-E6BCE1D9A6C9}" destId="{CC51B1E6-E422-42F2-98B9-05415C92C7F8}" srcOrd="1" destOrd="0" presId="urn:microsoft.com/office/officeart/2005/8/layout/vList3"/>
    <dgm:cxn modelId="{0DC89A00-C0FB-4575-AFB5-5A25D1FFE90F}" type="presParOf" srcId="{BD06A1CC-0EA2-4FC6-B83C-6E8122E44D22}" destId="{4BD687C6-2D7F-4297-BBFC-1BE0FF4D216B}" srcOrd="9" destOrd="0" presId="urn:microsoft.com/office/officeart/2005/8/layout/vList3"/>
    <dgm:cxn modelId="{5475FD6D-4F29-472F-B3B2-DF4176E0BF84}" type="presParOf" srcId="{BD06A1CC-0EA2-4FC6-B83C-6E8122E44D22}" destId="{C1AB9CBF-AD45-474E-8BB8-D5BFC18BB9C0}" srcOrd="10" destOrd="0" presId="urn:microsoft.com/office/officeart/2005/8/layout/vList3"/>
    <dgm:cxn modelId="{F4758C9D-297E-47A6-BB5B-26FCC61CCC3D}" type="presParOf" srcId="{C1AB9CBF-AD45-474E-8BB8-D5BFC18BB9C0}" destId="{5AC847B9-CCF7-44B9-B480-EDD3D1D33282}" srcOrd="0" destOrd="0" presId="urn:microsoft.com/office/officeart/2005/8/layout/vList3"/>
    <dgm:cxn modelId="{4C176AC6-0AAF-45C0-ACE1-4318ED0FE188}" type="presParOf" srcId="{C1AB9CBF-AD45-474E-8BB8-D5BFC18BB9C0}" destId="{CDC9555C-6F97-4845-A7DA-FFD56B374C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DE6E8BA8-BEEF-44B9-941E-CCEE68E234AC}" type="doc">
      <dgm:prSet loTypeId="urn:microsoft.com/office/officeart/2005/8/layout/cycle2" loCatId="cycle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2EBA4AD7-A7D5-45F8-A7D9-6BA49ADA10E7}">
      <dgm:prSet custT="1"/>
      <dgm:spPr/>
      <dgm:t>
        <a:bodyPr/>
        <a:lstStyle/>
        <a:p>
          <a:pPr rtl="0"/>
          <a:r>
            <a:rPr lang="zh-CN" sz="1100" dirty="0" smtClean="0"/>
            <a:t>自研</a:t>
          </a:r>
          <a:r>
            <a:rPr lang="en-US" sz="1100" dirty="0" smtClean="0"/>
            <a:t>Camera HDR</a:t>
          </a:r>
          <a:r>
            <a:rPr lang="zh-CN" sz="1100" dirty="0" smtClean="0"/>
            <a:t>库升级</a:t>
          </a:r>
          <a:r>
            <a:rPr lang="en-US" sz="1100" dirty="0" smtClean="0"/>
            <a:t>=&gt;</a:t>
          </a:r>
          <a:r>
            <a:rPr lang="zh-CN" sz="1100" dirty="0" smtClean="0"/>
            <a:t>效果性能</a:t>
          </a:r>
          <a:endParaRPr lang="zh-CN" sz="1100" dirty="0"/>
        </a:p>
      </dgm:t>
    </dgm:pt>
    <dgm:pt modelId="{1DD10B30-010B-4341-97BC-609032D9B9F8}" type="parTrans" cxnId="{D2EAC7DE-107D-4D8A-A5F7-855AD397EC89}">
      <dgm:prSet/>
      <dgm:spPr/>
      <dgm:t>
        <a:bodyPr/>
        <a:lstStyle/>
        <a:p>
          <a:endParaRPr lang="zh-CN" altLang="en-US"/>
        </a:p>
      </dgm:t>
    </dgm:pt>
    <dgm:pt modelId="{AAA9ABDD-3B7A-4DAD-8D44-5427E26A2CE5}" type="sibTrans" cxnId="{D2EAC7DE-107D-4D8A-A5F7-855AD397EC89}">
      <dgm:prSet/>
      <dgm:spPr/>
      <dgm:t>
        <a:bodyPr/>
        <a:lstStyle/>
        <a:p>
          <a:endParaRPr lang="zh-CN" altLang="en-US"/>
        </a:p>
      </dgm:t>
    </dgm:pt>
    <dgm:pt modelId="{304B7454-3F7E-4740-ADD7-41D02A2281A2}">
      <dgm:prSet custT="1"/>
      <dgm:spPr/>
      <dgm:t>
        <a:bodyPr/>
        <a:lstStyle/>
        <a:p>
          <a:pPr rtl="0"/>
          <a:r>
            <a:rPr lang="zh-CN" altLang="en-US" sz="1100" dirty="0" smtClean="0"/>
            <a:t>变焦</a:t>
          </a:r>
          <a:r>
            <a:rPr lang="en-US" sz="1100" dirty="0" smtClean="0"/>
            <a:t>Zoom</a:t>
          </a:r>
        </a:p>
        <a:p>
          <a:pPr rtl="0"/>
          <a:r>
            <a:rPr lang="en-US" sz="1100" dirty="0" smtClean="0"/>
            <a:t>+UVDNS=&gt;</a:t>
          </a:r>
        </a:p>
        <a:p>
          <a:pPr rtl="0"/>
          <a:r>
            <a:rPr lang="zh-CN" sz="1100" dirty="0" smtClean="0"/>
            <a:t>已有保底方案</a:t>
          </a:r>
          <a:endParaRPr lang="zh-CN" sz="1100" dirty="0"/>
        </a:p>
      </dgm:t>
    </dgm:pt>
    <dgm:pt modelId="{12806019-6E10-4971-BE69-BFA2607C9318}" type="parTrans" cxnId="{DE7E3850-332E-4F96-B645-CCDA3D5D6B36}">
      <dgm:prSet/>
      <dgm:spPr/>
      <dgm:t>
        <a:bodyPr/>
        <a:lstStyle/>
        <a:p>
          <a:endParaRPr lang="zh-CN" altLang="en-US"/>
        </a:p>
      </dgm:t>
    </dgm:pt>
    <dgm:pt modelId="{80249A2A-5DBE-4A65-84BB-78E84B1E3AC3}" type="sibTrans" cxnId="{DE7E3850-332E-4F96-B645-CCDA3D5D6B36}">
      <dgm:prSet/>
      <dgm:spPr/>
      <dgm:t>
        <a:bodyPr/>
        <a:lstStyle/>
        <a:p>
          <a:endParaRPr lang="zh-CN" altLang="en-US"/>
        </a:p>
      </dgm:t>
    </dgm:pt>
    <dgm:pt modelId="{FA5C6B29-EC1B-4C4D-A00E-A16078B6B1A1}">
      <dgm:prSet custT="1"/>
      <dgm:spPr/>
      <dgm:t>
        <a:bodyPr/>
        <a:lstStyle/>
        <a:p>
          <a:pPr rtl="0"/>
          <a:r>
            <a:rPr lang="zh-CN" sz="1100" dirty="0" smtClean="0"/>
            <a:t>双目深度图生成</a:t>
          </a:r>
          <a:r>
            <a:rPr lang="en-US" sz="1100" dirty="0" smtClean="0"/>
            <a:t>=&gt;</a:t>
          </a:r>
        </a:p>
        <a:p>
          <a:pPr rtl="0"/>
          <a:r>
            <a:rPr lang="en-US" sz="1100" dirty="0" smtClean="0"/>
            <a:t>Interesting</a:t>
          </a:r>
          <a:endParaRPr lang="zh-CN" sz="1100" dirty="0"/>
        </a:p>
      </dgm:t>
    </dgm:pt>
    <dgm:pt modelId="{25C1DC4B-CC83-4EF1-A375-542C23E4AC2A}" type="parTrans" cxnId="{93B1B487-1F01-4E4E-93FA-3952A68EFB28}">
      <dgm:prSet/>
      <dgm:spPr/>
      <dgm:t>
        <a:bodyPr/>
        <a:lstStyle/>
        <a:p>
          <a:endParaRPr lang="zh-CN" altLang="en-US"/>
        </a:p>
      </dgm:t>
    </dgm:pt>
    <dgm:pt modelId="{36DD9060-B5B2-4850-A0D4-65535BE4EBCC}" type="sibTrans" cxnId="{93B1B487-1F01-4E4E-93FA-3952A68EFB28}">
      <dgm:prSet/>
      <dgm:spPr/>
      <dgm:t>
        <a:bodyPr/>
        <a:lstStyle/>
        <a:p>
          <a:endParaRPr lang="zh-CN" altLang="en-US"/>
        </a:p>
      </dgm:t>
    </dgm:pt>
    <dgm:pt modelId="{5C94649D-DB24-44E4-A91B-616CDD534E85}">
      <dgm:prSet custT="1"/>
      <dgm:spPr/>
      <dgm:t>
        <a:bodyPr/>
        <a:lstStyle/>
        <a:p>
          <a:pPr rtl="0"/>
          <a:r>
            <a:rPr lang="en-US" sz="1100" dirty="0" smtClean="0"/>
            <a:t>object tracking</a:t>
          </a:r>
          <a:endParaRPr lang="zh-CN" sz="1100" dirty="0"/>
        </a:p>
      </dgm:t>
    </dgm:pt>
    <dgm:pt modelId="{BB976704-91E8-4A25-8845-DB8149890E09}" type="parTrans" cxnId="{7725D5A9-0A7C-4052-ABF2-5B380F11226B}">
      <dgm:prSet/>
      <dgm:spPr/>
      <dgm:t>
        <a:bodyPr/>
        <a:lstStyle/>
        <a:p>
          <a:endParaRPr lang="zh-CN" altLang="en-US"/>
        </a:p>
      </dgm:t>
    </dgm:pt>
    <dgm:pt modelId="{DFA42950-B58A-49F6-8A11-186B068AF02A}" type="sibTrans" cxnId="{7725D5A9-0A7C-4052-ABF2-5B380F11226B}">
      <dgm:prSet/>
      <dgm:spPr/>
      <dgm:t>
        <a:bodyPr/>
        <a:lstStyle/>
        <a:p>
          <a:endParaRPr lang="zh-CN" altLang="en-US"/>
        </a:p>
      </dgm:t>
    </dgm:pt>
    <dgm:pt modelId="{5E3B93E4-20F2-4692-8734-C87C36870BA7}">
      <dgm:prSet custT="1"/>
      <dgm:spPr/>
      <dgm:t>
        <a:bodyPr/>
        <a:lstStyle/>
        <a:p>
          <a:pPr rtl="0"/>
          <a:r>
            <a:rPr lang="zh-CN" sz="1100" dirty="0" smtClean="0"/>
            <a:t>慧眼车载平台</a:t>
          </a:r>
          <a:r>
            <a:rPr lang="en-US" sz="1100" dirty="0" smtClean="0"/>
            <a:t>ADAS</a:t>
          </a:r>
          <a:r>
            <a:rPr lang="zh-CN" sz="1100" dirty="0" smtClean="0"/>
            <a:t>相关算法优化</a:t>
          </a:r>
          <a:endParaRPr lang="en-US" altLang="zh-CN" sz="1100" dirty="0" smtClean="0"/>
        </a:p>
      </dgm:t>
    </dgm:pt>
    <dgm:pt modelId="{FBE92B19-9CA2-4D33-924C-91A35B88C4CC}" type="parTrans" cxnId="{C94CB60A-D65C-4EC2-A13C-86BEB4A19652}">
      <dgm:prSet/>
      <dgm:spPr/>
      <dgm:t>
        <a:bodyPr/>
        <a:lstStyle/>
        <a:p>
          <a:endParaRPr lang="zh-CN" altLang="en-US"/>
        </a:p>
      </dgm:t>
    </dgm:pt>
    <dgm:pt modelId="{723E76E0-F744-4AC3-BE24-1D1901E4F293}" type="sibTrans" cxnId="{C94CB60A-D65C-4EC2-A13C-86BEB4A19652}">
      <dgm:prSet/>
      <dgm:spPr/>
      <dgm:t>
        <a:bodyPr/>
        <a:lstStyle/>
        <a:p>
          <a:endParaRPr lang="zh-CN" altLang="en-US"/>
        </a:p>
      </dgm:t>
    </dgm:pt>
    <dgm:pt modelId="{E42E04A2-C5F7-4D0E-88C8-0188B13968E6}">
      <dgm:prSet custT="1"/>
      <dgm:spPr/>
      <dgm:t>
        <a:bodyPr/>
        <a:lstStyle/>
        <a:p>
          <a:pPr rtl="0"/>
          <a:r>
            <a:rPr lang="en-US" sz="1100" dirty="0" smtClean="0"/>
            <a:t>Image/Video processing</a:t>
          </a:r>
        </a:p>
        <a:p>
          <a:pPr rtl="0"/>
          <a:r>
            <a:rPr lang="en-US" sz="1100" dirty="0" smtClean="0"/>
            <a:t>(e.g. </a:t>
          </a:r>
          <a:r>
            <a:rPr lang="en-US" sz="1100" dirty="0" err="1" smtClean="0"/>
            <a:t>dehaze</a:t>
          </a:r>
          <a:r>
            <a:rPr lang="en-US" sz="1100" dirty="0" smtClean="0"/>
            <a:t>, </a:t>
          </a:r>
          <a:r>
            <a:rPr lang="en-US" sz="1100" dirty="0" err="1" smtClean="0"/>
            <a:t>deblur</a:t>
          </a:r>
          <a:r>
            <a:rPr lang="en-US" sz="1100" dirty="0" smtClean="0"/>
            <a:t>)</a:t>
          </a:r>
          <a:endParaRPr lang="zh-CN" sz="1100" dirty="0"/>
        </a:p>
      </dgm:t>
    </dgm:pt>
    <dgm:pt modelId="{9C65F388-82A0-4C27-8CC2-1BCF7E6EE2D5}" type="parTrans" cxnId="{67990B33-5AB0-4B87-801D-5FDB23A8693A}">
      <dgm:prSet/>
      <dgm:spPr/>
      <dgm:t>
        <a:bodyPr/>
        <a:lstStyle/>
        <a:p>
          <a:endParaRPr lang="zh-CN" altLang="en-US"/>
        </a:p>
      </dgm:t>
    </dgm:pt>
    <dgm:pt modelId="{0F58A38A-2780-4D2C-A3D3-03B97ED11F71}" type="sibTrans" cxnId="{67990B33-5AB0-4B87-801D-5FDB23A8693A}">
      <dgm:prSet/>
      <dgm:spPr/>
      <dgm:t>
        <a:bodyPr/>
        <a:lstStyle/>
        <a:p>
          <a:endParaRPr lang="zh-CN" altLang="en-US"/>
        </a:p>
      </dgm:t>
    </dgm:pt>
    <dgm:pt modelId="{BDADF4DC-C26F-4544-83F7-FAFF9F93239D}">
      <dgm:prSet custT="1"/>
      <dgm:spPr/>
      <dgm:t>
        <a:bodyPr/>
        <a:lstStyle/>
        <a:p>
          <a:pPr rtl="0"/>
          <a:r>
            <a:rPr lang="en-US" sz="1100" dirty="0" smtClean="0"/>
            <a:t>360Camera</a:t>
          </a:r>
          <a:endParaRPr lang="zh-CN" sz="1100" dirty="0"/>
        </a:p>
      </dgm:t>
    </dgm:pt>
    <dgm:pt modelId="{58C24246-21EA-45CF-8A67-C49E0F75B590}" type="parTrans" cxnId="{BF7C9E9C-9CC8-4D2D-B195-09E8951097BD}">
      <dgm:prSet/>
      <dgm:spPr/>
      <dgm:t>
        <a:bodyPr/>
        <a:lstStyle/>
        <a:p>
          <a:endParaRPr lang="zh-CN" altLang="en-US"/>
        </a:p>
      </dgm:t>
    </dgm:pt>
    <dgm:pt modelId="{20127DDC-7490-4A0F-9B5C-67542C054BF2}" type="sibTrans" cxnId="{BF7C9E9C-9CC8-4D2D-B195-09E8951097BD}">
      <dgm:prSet/>
      <dgm:spPr/>
      <dgm:t>
        <a:bodyPr/>
        <a:lstStyle/>
        <a:p>
          <a:endParaRPr lang="zh-CN" altLang="en-US"/>
        </a:p>
      </dgm:t>
    </dgm:pt>
    <dgm:pt modelId="{812C8C17-F325-4BDC-B770-21BFD531BF44}">
      <dgm:prSet/>
      <dgm:spPr/>
      <dgm:t>
        <a:bodyPr/>
        <a:lstStyle/>
        <a:p>
          <a:pPr rtl="0"/>
          <a:r>
            <a:rPr lang="en-US" smtClean="0"/>
            <a:t>…</a:t>
          </a:r>
          <a:endParaRPr lang="zh-CN"/>
        </a:p>
      </dgm:t>
    </dgm:pt>
    <dgm:pt modelId="{92D5900B-9CE6-419E-A558-5376E338C96F}" type="parTrans" cxnId="{F8FF4E8D-DC85-4610-ADD1-EEDBFA5B4F64}">
      <dgm:prSet/>
      <dgm:spPr/>
      <dgm:t>
        <a:bodyPr/>
        <a:lstStyle/>
        <a:p>
          <a:endParaRPr lang="zh-CN" altLang="en-US"/>
        </a:p>
      </dgm:t>
    </dgm:pt>
    <dgm:pt modelId="{3B75CD99-16C4-4E36-9CF3-239CF78741B9}" type="sibTrans" cxnId="{F8FF4E8D-DC85-4610-ADD1-EEDBFA5B4F64}">
      <dgm:prSet/>
      <dgm:spPr/>
      <dgm:t>
        <a:bodyPr/>
        <a:lstStyle/>
        <a:p>
          <a:endParaRPr lang="zh-CN" altLang="en-US"/>
        </a:p>
      </dgm:t>
    </dgm:pt>
    <dgm:pt modelId="{E428705C-06F5-4EF9-9097-028BB875874E}" type="pres">
      <dgm:prSet presAssocID="{DE6E8BA8-BEEF-44B9-941E-CCEE68E234A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2A6807B-3B80-4B3C-ABCD-218C35D3D4CD}" type="pres">
      <dgm:prSet presAssocID="{2EBA4AD7-A7D5-45F8-A7D9-6BA49ADA10E7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52DFA0-22B6-4547-AC78-9FA7466C8807}" type="pres">
      <dgm:prSet presAssocID="{AAA9ABDD-3B7A-4DAD-8D44-5427E26A2CE5}" presName="sibTrans" presStyleLbl="sibTrans2D1" presStyleIdx="0" presStyleCnt="8"/>
      <dgm:spPr/>
      <dgm:t>
        <a:bodyPr/>
        <a:lstStyle/>
        <a:p>
          <a:endParaRPr lang="zh-CN" altLang="en-US"/>
        </a:p>
      </dgm:t>
    </dgm:pt>
    <dgm:pt modelId="{2E31340C-94EE-47E9-A7A6-FB75FBF56914}" type="pres">
      <dgm:prSet presAssocID="{AAA9ABDD-3B7A-4DAD-8D44-5427E26A2CE5}" presName="connectorText" presStyleLbl="sibTrans2D1" presStyleIdx="0" presStyleCnt="8"/>
      <dgm:spPr/>
      <dgm:t>
        <a:bodyPr/>
        <a:lstStyle/>
        <a:p>
          <a:endParaRPr lang="zh-CN" altLang="en-US"/>
        </a:p>
      </dgm:t>
    </dgm:pt>
    <dgm:pt modelId="{16F57801-81CC-44D4-A122-8343987A4223}" type="pres">
      <dgm:prSet presAssocID="{304B7454-3F7E-4740-ADD7-41D02A2281A2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E067A1-B3C2-42E7-BD7C-A3877756548C}" type="pres">
      <dgm:prSet presAssocID="{80249A2A-5DBE-4A65-84BB-78E84B1E3AC3}" presName="sibTrans" presStyleLbl="sibTrans2D1" presStyleIdx="1" presStyleCnt="8"/>
      <dgm:spPr/>
      <dgm:t>
        <a:bodyPr/>
        <a:lstStyle/>
        <a:p>
          <a:endParaRPr lang="zh-CN" altLang="en-US"/>
        </a:p>
      </dgm:t>
    </dgm:pt>
    <dgm:pt modelId="{F2605DF3-5ECF-4A3D-A66E-2A5CC6D9F083}" type="pres">
      <dgm:prSet presAssocID="{80249A2A-5DBE-4A65-84BB-78E84B1E3AC3}" presName="connectorText" presStyleLbl="sibTrans2D1" presStyleIdx="1" presStyleCnt="8"/>
      <dgm:spPr/>
      <dgm:t>
        <a:bodyPr/>
        <a:lstStyle/>
        <a:p>
          <a:endParaRPr lang="zh-CN" altLang="en-US"/>
        </a:p>
      </dgm:t>
    </dgm:pt>
    <dgm:pt modelId="{558A3A5D-D4DE-437E-96CF-673997576139}" type="pres">
      <dgm:prSet presAssocID="{FA5C6B29-EC1B-4C4D-A00E-A16078B6B1A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81BF03-18AE-4918-A56F-0DF2D6AAAB60}" type="pres">
      <dgm:prSet presAssocID="{36DD9060-B5B2-4850-A0D4-65535BE4EBCC}" presName="sibTrans" presStyleLbl="sibTrans2D1" presStyleIdx="2" presStyleCnt="8"/>
      <dgm:spPr/>
      <dgm:t>
        <a:bodyPr/>
        <a:lstStyle/>
        <a:p>
          <a:endParaRPr lang="zh-CN" altLang="en-US"/>
        </a:p>
      </dgm:t>
    </dgm:pt>
    <dgm:pt modelId="{2DD872D9-39E2-455C-B957-2113822C8394}" type="pres">
      <dgm:prSet presAssocID="{36DD9060-B5B2-4850-A0D4-65535BE4EBCC}" presName="connectorText" presStyleLbl="sibTrans2D1" presStyleIdx="2" presStyleCnt="8"/>
      <dgm:spPr/>
      <dgm:t>
        <a:bodyPr/>
        <a:lstStyle/>
        <a:p>
          <a:endParaRPr lang="zh-CN" altLang="en-US"/>
        </a:p>
      </dgm:t>
    </dgm:pt>
    <dgm:pt modelId="{AEB6078C-6F5E-4B32-B9B0-0A1A78E40D03}" type="pres">
      <dgm:prSet presAssocID="{5C94649D-DB24-44E4-A91B-616CDD534E85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0CA078-D50D-49C4-B763-E6047013B285}" type="pres">
      <dgm:prSet presAssocID="{DFA42950-B58A-49F6-8A11-186B068AF02A}" presName="sibTrans" presStyleLbl="sibTrans2D1" presStyleIdx="3" presStyleCnt="8"/>
      <dgm:spPr/>
      <dgm:t>
        <a:bodyPr/>
        <a:lstStyle/>
        <a:p>
          <a:endParaRPr lang="zh-CN" altLang="en-US"/>
        </a:p>
      </dgm:t>
    </dgm:pt>
    <dgm:pt modelId="{6FF65B3D-574F-481D-BA25-B35B0504CFDA}" type="pres">
      <dgm:prSet presAssocID="{DFA42950-B58A-49F6-8A11-186B068AF02A}" presName="connectorText" presStyleLbl="sibTrans2D1" presStyleIdx="3" presStyleCnt="8"/>
      <dgm:spPr/>
      <dgm:t>
        <a:bodyPr/>
        <a:lstStyle/>
        <a:p>
          <a:endParaRPr lang="zh-CN" altLang="en-US"/>
        </a:p>
      </dgm:t>
    </dgm:pt>
    <dgm:pt modelId="{30A6F76E-0874-4D84-AFCA-F7EBE7D33222}" type="pres">
      <dgm:prSet presAssocID="{5E3B93E4-20F2-4692-8734-C87C36870BA7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91926E-130F-4547-A12C-EF662235698C}" type="pres">
      <dgm:prSet presAssocID="{723E76E0-F744-4AC3-BE24-1D1901E4F293}" presName="sibTrans" presStyleLbl="sibTrans2D1" presStyleIdx="4" presStyleCnt="8"/>
      <dgm:spPr/>
      <dgm:t>
        <a:bodyPr/>
        <a:lstStyle/>
        <a:p>
          <a:endParaRPr lang="zh-CN" altLang="en-US"/>
        </a:p>
      </dgm:t>
    </dgm:pt>
    <dgm:pt modelId="{FB69793B-4B1F-4208-BD22-531FC33998D9}" type="pres">
      <dgm:prSet presAssocID="{723E76E0-F744-4AC3-BE24-1D1901E4F293}" presName="connectorText" presStyleLbl="sibTrans2D1" presStyleIdx="4" presStyleCnt="8"/>
      <dgm:spPr/>
      <dgm:t>
        <a:bodyPr/>
        <a:lstStyle/>
        <a:p>
          <a:endParaRPr lang="zh-CN" altLang="en-US"/>
        </a:p>
      </dgm:t>
    </dgm:pt>
    <dgm:pt modelId="{5F6EED8C-59AA-498B-B173-380F7AAD8F68}" type="pres">
      <dgm:prSet presAssocID="{E42E04A2-C5F7-4D0E-88C8-0188B13968E6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B8D546-3EC9-4F19-ABFD-4BD63580E46C}" type="pres">
      <dgm:prSet presAssocID="{0F58A38A-2780-4D2C-A3D3-03B97ED11F71}" presName="sibTrans" presStyleLbl="sibTrans2D1" presStyleIdx="5" presStyleCnt="8"/>
      <dgm:spPr/>
      <dgm:t>
        <a:bodyPr/>
        <a:lstStyle/>
        <a:p>
          <a:endParaRPr lang="zh-CN" altLang="en-US"/>
        </a:p>
      </dgm:t>
    </dgm:pt>
    <dgm:pt modelId="{B1F77C7E-FE77-4D16-BEB1-443C40220CCA}" type="pres">
      <dgm:prSet presAssocID="{0F58A38A-2780-4D2C-A3D3-03B97ED11F71}" presName="connectorText" presStyleLbl="sibTrans2D1" presStyleIdx="5" presStyleCnt="8"/>
      <dgm:spPr/>
      <dgm:t>
        <a:bodyPr/>
        <a:lstStyle/>
        <a:p>
          <a:endParaRPr lang="zh-CN" altLang="en-US"/>
        </a:p>
      </dgm:t>
    </dgm:pt>
    <dgm:pt modelId="{0975613A-3DF1-4683-831D-B196D7FD72D4}" type="pres">
      <dgm:prSet presAssocID="{BDADF4DC-C26F-4544-83F7-FAFF9F93239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02ADF6-AF45-40DA-82ED-5E26FB64FC10}" type="pres">
      <dgm:prSet presAssocID="{20127DDC-7490-4A0F-9B5C-67542C054BF2}" presName="sibTrans" presStyleLbl="sibTrans2D1" presStyleIdx="6" presStyleCnt="8"/>
      <dgm:spPr/>
      <dgm:t>
        <a:bodyPr/>
        <a:lstStyle/>
        <a:p>
          <a:endParaRPr lang="zh-CN" altLang="en-US"/>
        </a:p>
      </dgm:t>
    </dgm:pt>
    <dgm:pt modelId="{A36F56B8-342C-4AB4-807D-2DD616590318}" type="pres">
      <dgm:prSet presAssocID="{20127DDC-7490-4A0F-9B5C-67542C054BF2}" presName="connectorText" presStyleLbl="sibTrans2D1" presStyleIdx="6" presStyleCnt="8"/>
      <dgm:spPr/>
      <dgm:t>
        <a:bodyPr/>
        <a:lstStyle/>
        <a:p>
          <a:endParaRPr lang="zh-CN" altLang="en-US"/>
        </a:p>
      </dgm:t>
    </dgm:pt>
    <dgm:pt modelId="{D682EE7A-708C-4C5D-BD1B-CBDB31BDDCCD}" type="pres">
      <dgm:prSet presAssocID="{812C8C17-F325-4BDC-B770-21BFD531BF44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A88524-6D0D-4014-B6CB-C77B7B5D7DC9}" type="pres">
      <dgm:prSet presAssocID="{3B75CD99-16C4-4E36-9CF3-239CF78741B9}" presName="sibTrans" presStyleLbl="sibTrans2D1" presStyleIdx="7" presStyleCnt="8"/>
      <dgm:spPr/>
      <dgm:t>
        <a:bodyPr/>
        <a:lstStyle/>
        <a:p>
          <a:endParaRPr lang="zh-CN" altLang="en-US"/>
        </a:p>
      </dgm:t>
    </dgm:pt>
    <dgm:pt modelId="{429CD106-E644-476C-A461-EFC9387E9FD3}" type="pres">
      <dgm:prSet presAssocID="{3B75CD99-16C4-4E36-9CF3-239CF78741B9}" presName="connectorText" presStyleLbl="sibTrans2D1" presStyleIdx="7" presStyleCnt="8"/>
      <dgm:spPr/>
      <dgm:t>
        <a:bodyPr/>
        <a:lstStyle/>
        <a:p>
          <a:endParaRPr lang="zh-CN" altLang="en-US"/>
        </a:p>
      </dgm:t>
    </dgm:pt>
  </dgm:ptLst>
  <dgm:cxnLst>
    <dgm:cxn modelId="{F1D7F604-BBDD-41BF-9DC1-02B509BDC4B2}" type="presOf" srcId="{812C8C17-F325-4BDC-B770-21BFD531BF44}" destId="{D682EE7A-708C-4C5D-BD1B-CBDB31BDDCCD}" srcOrd="0" destOrd="0" presId="urn:microsoft.com/office/officeart/2005/8/layout/cycle2"/>
    <dgm:cxn modelId="{32CEB4AE-019A-4B97-A37A-6BF79F9E4C7C}" type="presOf" srcId="{5C94649D-DB24-44E4-A91B-616CDD534E85}" destId="{AEB6078C-6F5E-4B32-B9B0-0A1A78E40D03}" srcOrd="0" destOrd="0" presId="urn:microsoft.com/office/officeart/2005/8/layout/cycle2"/>
    <dgm:cxn modelId="{1C736E79-DB4B-41E0-913F-BEF41B3C7348}" type="presOf" srcId="{80249A2A-5DBE-4A65-84BB-78E84B1E3AC3}" destId="{BCE067A1-B3C2-42E7-BD7C-A3877756548C}" srcOrd="0" destOrd="0" presId="urn:microsoft.com/office/officeart/2005/8/layout/cycle2"/>
    <dgm:cxn modelId="{D2EAC7DE-107D-4D8A-A5F7-855AD397EC89}" srcId="{DE6E8BA8-BEEF-44B9-941E-CCEE68E234AC}" destId="{2EBA4AD7-A7D5-45F8-A7D9-6BA49ADA10E7}" srcOrd="0" destOrd="0" parTransId="{1DD10B30-010B-4341-97BC-609032D9B9F8}" sibTransId="{AAA9ABDD-3B7A-4DAD-8D44-5427E26A2CE5}"/>
    <dgm:cxn modelId="{0FF51B09-9DF1-4C8F-BA33-2D1EC7BF90B3}" type="presOf" srcId="{723E76E0-F744-4AC3-BE24-1D1901E4F293}" destId="{FB69793B-4B1F-4208-BD22-531FC33998D9}" srcOrd="1" destOrd="0" presId="urn:microsoft.com/office/officeart/2005/8/layout/cycle2"/>
    <dgm:cxn modelId="{BF7C9E9C-9CC8-4D2D-B195-09E8951097BD}" srcId="{DE6E8BA8-BEEF-44B9-941E-CCEE68E234AC}" destId="{BDADF4DC-C26F-4544-83F7-FAFF9F93239D}" srcOrd="6" destOrd="0" parTransId="{58C24246-21EA-45CF-8A67-C49E0F75B590}" sibTransId="{20127DDC-7490-4A0F-9B5C-67542C054BF2}"/>
    <dgm:cxn modelId="{7725D5A9-0A7C-4052-ABF2-5B380F11226B}" srcId="{DE6E8BA8-BEEF-44B9-941E-CCEE68E234AC}" destId="{5C94649D-DB24-44E4-A91B-616CDD534E85}" srcOrd="3" destOrd="0" parTransId="{BB976704-91E8-4A25-8845-DB8149890E09}" sibTransId="{DFA42950-B58A-49F6-8A11-186B068AF02A}"/>
    <dgm:cxn modelId="{976D9BEF-276D-49B8-842B-E203DB921F8D}" type="presOf" srcId="{AAA9ABDD-3B7A-4DAD-8D44-5427E26A2CE5}" destId="{2E31340C-94EE-47E9-A7A6-FB75FBF56914}" srcOrd="1" destOrd="0" presId="urn:microsoft.com/office/officeart/2005/8/layout/cycle2"/>
    <dgm:cxn modelId="{A912D98C-FE67-4A7C-A179-8A483513AC14}" type="presOf" srcId="{80249A2A-5DBE-4A65-84BB-78E84B1E3AC3}" destId="{F2605DF3-5ECF-4A3D-A66E-2A5CC6D9F083}" srcOrd="1" destOrd="0" presId="urn:microsoft.com/office/officeart/2005/8/layout/cycle2"/>
    <dgm:cxn modelId="{C2E8E515-E310-48B4-9A80-3533B0651CD6}" type="presOf" srcId="{DFA42950-B58A-49F6-8A11-186B068AF02A}" destId="{6FF65B3D-574F-481D-BA25-B35B0504CFDA}" srcOrd="1" destOrd="0" presId="urn:microsoft.com/office/officeart/2005/8/layout/cycle2"/>
    <dgm:cxn modelId="{C802739B-2F1B-473D-A628-31C9AC1B9046}" type="presOf" srcId="{36DD9060-B5B2-4850-A0D4-65535BE4EBCC}" destId="{2DD872D9-39E2-455C-B957-2113822C8394}" srcOrd="1" destOrd="0" presId="urn:microsoft.com/office/officeart/2005/8/layout/cycle2"/>
    <dgm:cxn modelId="{B1071886-9A5B-45E2-AD5A-AEC9E00CB76C}" type="presOf" srcId="{0F58A38A-2780-4D2C-A3D3-03B97ED11F71}" destId="{2FB8D546-3EC9-4F19-ABFD-4BD63580E46C}" srcOrd="0" destOrd="0" presId="urn:microsoft.com/office/officeart/2005/8/layout/cycle2"/>
    <dgm:cxn modelId="{741E5119-E98F-4CE5-B104-4108FA467FE7}" type="presOf" srcId="{DFA42950-B58A-49F6-8A11-186B068AF02A}" destId="{DB0CA078-D50D-49C4-B763-E6047013B285}" srcOrd="0" destOrd="0" presId="urn:microsoft.com/office/officeart/2005/8/layout/cycle2"/>
    <dgm:cxn modelId="{1FF57C79-0AB4-4270-9C97-B39254845B56}" type="presOf" srcId="{AAA9ABDD-3B7A-4DAD-8D44-5427E26A2CE5}" destId="{2252DFA0-22B6-4547-AC78-9FA7466C8807}" srcOrd="0" destOrd="0" presId="urn:microsoft.com/office/officeart/2005/8/layout/cycle2"/>
    <dgm:cxn modelId="{93B1B487-1F01-4E4E-93FA-3952A68EFB28}" srcId="{DE6E8BA8-BEEF-44B9-941E-CCEE68E234AC}" destId="{FA5C6B29-EC1B-4C4D-A00E-A16078B6B1A1}" srcOrd="2" destOrd="0" parTransId="{25C1DC4B-CC83-4EF1-A375-542C23E4AC2A}" sibTransId="{36DD9060-B5B2-4850-A0D4-65535BE4EBCC}"/>
    <dgm:cxn modelId="{67904DBD-3343-4E65-A842-840EE4FE2241}" type="presOf" srcId="{E42E04A2-C5F7-4D0E-88C8-0188B13968E6}" destId="{5F6EED8C-59AA-498B-B173-380F7AAD8F68}" srcOrd="0" destOrd="0" presId="urn:microsoft.com/office/officeart/2005/8/layout/cycle2"/>
    <dgm:cxn modelId="{F5827B66-C5DB-4B2C-A057-E8D12786F047}" type="presOf" srcId="{5E3B93E4-20F2-4692-8734-C87C36870BA7}" destId="{30A6F76E-0874-4D84-AFCA-F7EBE7D33222}" srcOrd="0" destOrd="0" presId="urn:microsoft.com/office/officeart/2005/8/layout/cycle2"/>
    <dgm:cxn modelId="{7F994BD1-53DD-4522-9D0A-5A15D4CBB1F6}" type="presOf" srcId="{DE6E8BA8-BEEF-44B9-941E-CCEE68E234AC}" destId="{E428705C-06F5-4EF9-9097-028BB875874E}" srcOrd="0" destOrd="0" presId="urn:microsoft.com/office/officeart/2005/8/layout/cycle2"/>
    <dgm:cxn modelId="{F8FF4E8D-DC85-4610-ADD1-EEDBFA5B4F64}" srcId="{DE6E8BA8-BEEF-44B9-941E-CCEE68E234AC}" destId="{812C8C17-F325-4BDC-B770-21BFD531BF44}" srcOrd="7" destOrd="0" parTransId="{92D5900B-9CE6-419E-A558-5376E338C96F}" sibTransId="{3B75CD99-16C4-4E36-9CF3-239CF78741B9}"/>
    <dgm:cxn modelId="{EB73C79F-936B-4116-BA1D-89E2F0B5606D}" type="presOf" srcId="{3B75CD99-16C4-4E36-9CF3-239CF78741B9}" destId="{80A88524-6D0D-4014-B6CB-C77B7B5D7DC9}" srcOrd="0" destOrd="0" presId="urn:microsoft.com/office/officeart/2005/8/layout/cycle2"/>
    <dgm:cxn modelId="{64E23130-ED56-426C-9BEF-CCF5B62471E6}" type="presOf" srcId="{0F58A38A-2780-4D2C-A3D3-03B97ED11F71}" destId="{B1F77C7E-FE77-4D16-BEB1-443C40220CCA}" srcOrd="1" destOrd="0" presId="urn:microsoft.com/office/officeart/2005/8/layout/cycle2"/>
    <dgm:cxn modelId="{194C14CF-1EBA-46CD-92E2-5AFC121C8E2E}" type="presOf" srcId="{20127DDC-7490-4A0F-9B5C-67542C054BF2}" destId="{A36F56B8-342C-4AB4-807D-2DD616590318}" srcOrd="1" destOrd="0" presId="urn:microsoft.com/office/officeart/2005/8/layout/cycle2"/>
    <dgm:cxn modelId="{3C639983-3D24-4486-A2A6-31B5969082D3}" type="presOf" srcId="{2EBA4AD7-A7D5-45F8-A7D9-6BA49ADA10E7}" destId="{42A6807B-3B80-4B3C-ABCD-218C35D3D4CD}" srcOrd="0" destOrd="0" presId="urn:microsoft.com/office/officeart/2005/8/layout/cycle2"/>
    <dgm:cxn modelId="{52DD5118-01FD-4FC1-A7ED-2E7D193FC6EA}" type="presOf" srcId="{FA5C6B29-EC1B-4C4D-A00E-A16078B6B1A1}" destId="{558A3A5D-D4DE-437E-96CF-673997576139}" srcOrd="0" destOrd="0" presId="urn:microsoft.com/office/officeart/2005/8/layout/cycle2"/>
    <dgm:cxn modelId="{DE7E3850-332E-4F96-B645-CCDA3D5D6B36}" srcId="{DE6E8BA8-BEEF-44B9-941E-CCEE68E234AC}" destId="{304B7454-3F7E-4740-ADD7-41D02A2281A2}" srcOrd="1" destOrd="0" parTransId="{12806019-6E10-4971-BE69-BFA2607C9318}" sibTransId="{80249A2A-5DBE-4A65-84BB-78E84B1E3AC3}"/>
    <dgm:cxn modelId="{D6157055-A925-4B4B-9711-7FD3B701CADD}" type="presOf" srcId="{20127DDC-7490-4A0F-9B5C-67542C054BF2}" destId="{7B02ADF6-AF45-40DA-82ED-5E26FB64FC10}" srcOrd="0" destOrd="0" presId="urn:microsoft.com/office/officeart/2005/8/layout/cycle2"/>
    <dgm:cxn modelId="{A3FDA3E3-185C-4D71-A311-71871B178B34}" type="presOf" srcId="{36DD9060-B5B2-4850-A0D4-65535BE4EBCC}" destId="{5681BF03-18AE-4918-A56F-0DF2D6AAAB60}" srcOrd="0" destOrd="0" presId="urn:microsoft.com/office/officeart/2005/8/layout/cycle2"/>
    <dgm:cxn modelId="{247A8222-68CB-4961-AE2F-6C169FD610B2}" type="presOf" srcId="{304B7454-3F7E-4740-ADD7-41D02A2281A2}" destId="{16F57801-81CC-44D4-A122-8343987A4223}" srcOrd="0" destOrd="0" presId="urn:microsoft.com/office/officeart/2005/8/layout/cycle2"/>
    <dgm:cxn modelId="{C94CB60A-D65C-4EC2-A13C-86BEB4A19652}" srcId="{DE6E8BA8-BEEF-44B9-941E-CCEE68E234AC}" destId="{5E3B93E4-20F2-4692-8734-C87C36870BA7}" srcOrd="4" destOrd="0" parTransId="{FBE92B19-9CA2-4D33-924C-91A35B88C4CC}" sibTransId="{723E76E0-F744-4AC3-BE24-1D1901E4F293}"/>
    <dgm:cxn modelId="{14C89BE0-C7B3-4F2C-B801-77F3ED8DCFEE}" type="presOf" srcId="{BDADF4DC-C26F-4544-83F7-FAFF9F93239D}" destId="{0975613A-3DF1-4683-831D-B196D7FD72D4}" srcOrd="0" destOrd="0" presId="urn:microsoft.com/office/officeart/2005/8/layout/cycle2"/>
    <dgm:cxn modelId="{C64A2CF2-F499-461C-A932-15177FEC1BB2}" type="presOf" srcId="{723E76E0-F744-4AC3-BE24-1D1901E4F293}" destId="{AF91926E-130F-4547-A12C-EF662235698C}" srcOrd="0" destOrd="0" presId="urn:microsoft.com/office/officeart/2005/8/layout/cycle2"/>
    <dgm:cxn modelId="{FE4B6979-B82F-4F85-B215-14138E4D79FF}" type="presOf" srcId="{3B75CD99-16C4-4E36-9CF3-239CF78741B9}" destId="{429CD106-E644-476C-A461-EFC9387E9FD3}" srcOrd="1" destOrd="0" presId="urn:microsoft.com/office/officeart/2005/8/layout/cycle2"/>
    <dgm:cxn modelId="{67990B33-5AB0-4B87-801D-5FDB23A8693A}" srcId="{DE6E8BA8-BEEF-44B9-941E-CCEE68E234AC}" destId="{E42E04A2-C5F7-4D0E-88C8-0188B13968E6}" srcOrd="5" destOrd="0" parTransId="{9C65F388-82A0-4C27-8CC2-1BCF7E6EE2D5}" sibTransId="{0F58A38A-2780-4D2C-A3D3-03B97ED11F71}"/>
    <dgm:cxn modelId="{74493F02-B0B2-48A3-9E7F-A900D05F04B3}" type="presParOf" srcId="{E428705C-06F5-4EF9-9097-028BB875874E}" destId="{42A6807B-3B80-4B3C-ABCD-218C35D3D4CD}" srcOrd="0" destOrd="0" presId="urn:microsoft.com/office/officeart/2005/8/layout/cycle2"/>
    <dgm:cxn modelId="{83EA4EF2-75E8-43B0-9155-DE450B51973A}" type="presParOf" srcId="{E428705C-06F5-4EF9-9097-028BB875874E}" destId="{2252DFA0-22B6-4547-AC78-9FA7466C8807}" srcOrd="1" destOrd="0" presId="urn:microsoft.com/office/officeart/2005/8/layout/cycle2"/>
    <dgm:cxn modelId="{130088FC-0789-452E-AB73-5DCE87E851FE}" type="presParOf" srcId="{2252DFA0-22B6-4547-AC78-9FA7466C8807}" destId="{2E31340C-94EE-47E9-A7A6-FB75FBF56914}" srcOrd="0" destOrd="0" presId="urn:microsoft.com/office/officeart/2005/8/layout/cycle2"/>
    <dgm:cxn modelId="{1CFFB484-DA51-443A-89C5-77C15E049F8C}" type="presParOf" srcId="{E428705C-06F5-4EF9-9097-028BB875874E}" destId="{16F57801-81CC-44D4-A122-8343987A4223}" srcOrd="2" destOrd="0" presId="urn:microsoft.com/office/officeart/2005/8/layout/cycle2"/>
    <dgm:cxn modelId="{9581B705-D79C-4283-BFCE-54326CC859E1}" type="presParOf" srcId="{E428705C-06F5-4EF9-9097-028BB875874E}" destId="{BCE067A1-B3C2-42E7-BD7C-A3877756548C}" srcOrd="3" destOrd="0" presId="urn:microsoft.com/office/officeart/2005/8/layout/cycle2"/>
    <dgm:cxn modelId="{E808ABB9-B315-44DC-A66C-40A92A09CAB6}" type="presParOf" srcId="{BCE067A1-B3C2-42E7-BD7C-A3877756548C}" destId="{F2605DF3-5ECF-4A3D-A66E-2A5CC6D9F083}" srcOrd="0" destOrd="0" presId="urn:microsoft.com/office/officeart/2005/8/layout/cycle2"/>
    <dgm:cxn modelId="{4C931844-A17C-4F78-B489-B90E28CD73DC}" type="presParOf" srcId="{E428705C-06F5-4EF9-9097-028BB875874E}" destId="{558A3A5D-D4DE-437E-96CF-673997576139}" srcOrd="4" destOrd="0" presId="urn:microsoft.com/office/officeart/2005/8/layout/cycle2"/>
    <dgm:cxn modelId="{B7213C33-E1C0-4303-8686-7A7E53A8F5F5}" type="presParOf" srcId="{E428705C-06F5-4EF9-9097-028BB875874E}" destId="{5681BF03-18AE-4918-A56F-0DF2D6AAAB60}" srcOrd="5" destOrd="0" presId="urn:microsoft.com/office/officeart/2005/8/layout/cycle2"/>
    <dgm:cxn modelId="{90A04ECD-55A3-45C1-AF2C-11BC84FC4C3B}" type="presParOf" srcId="{5681BF03-18AE-4918-A56F-0DF2D6AAAB60}" destId="{2DD872D9-39E2-455C-B957-2113822C8394}" srcOrd="0" destOrd="0" presId="urn:microsoft.com/office/officeart/2005/8/layout/cycle2"/>
    <dgm:cxn modelId="{F55C64F7-9D60-4FE9-A0B8-2FDF71BAC524}" type="presParOf" srcId="{E428705C-06F5-4EF9-9097-028BB875874E}" destId="{AEB6078C-6F5E-4B32-B9B0-0A1A78E40D03}" srcOrd="6" destOrd="0" presId="urn:microsoft.com/office/officeart/2005/8/layout/cycle2"/>
    <dgm:cxn modelId="{61D6048E-51CF-424E-9160-3581BF1C02E4}" type="presParOf" srcId="{E428705C-06F5-4EF9-9097-028BB875874E}" destId="{DB0CA078-D50D-49C4-B763-E6047013B285}" srcOrd="7" destOrd="0" presId="urn:microsoft.com/office/officeart/2005/8/layout/cycle2"/>
    <dgm:cxn modelId="{12ED50F5-DCC5-45FA-9E2D-F34079DC569D}" type="presParOf" srcId="{DB0CA078-D50D-49C4-B763-E6047013B285}" destId="{6FF65B3D-574F-481D-BA25-B35B0504CFDA}" srcOrd="0" destOrd="0" presId="urn:microsoft.com/office/officeart/2005/8/layout/cycle2"/>
    <dgm:cxn modelId="{C2A5AE84-E5A0-4D61-B3E1-DC3DF70D83BF}" type="presParOf" srcId="{E428705C-06F5-4EF9-9097-028BB875874E}" destId="{30A6F76E-0874-4D84-AFCA-F7EBE7D33222}" srcOrd="8" destOrd="0" presId="urn:microsoft.com/office/officeart/2005/8/layout/cycle2"/>
    <dgm:cxn modelId="{DBF62EBC-3198-415B-B8CB-08FC5E972509}" type="presParOf" srcId="{E428705C-06F5-4EF9-9097-028BB875874E}" destId="{AF91926E-130F-4547-A12C-EF662235698C}" srcOrd="9" destOrd="0" presId="urn:microsoft.com/office/officeart/2005/8/layout/cycle2"/>
    <dgm:cxn modelId="{38FA8D60-A5D9-4F95-9131-E704FA52987B}" type="presParOf" srcId="{AF91926E-130F-4547-A12C-EF662235698C}" destId="{FB69793B-4B1F-4208-BD22-531FC33998D9}" srcOrd="0" destOrd="0" presId="urn:microsoft.com/office/officeart/2005/8/layout/cycle2"/>
    <dgm:cxn modelId="{DEDD9A05-070F-4558-BA8B-B492FDF812CE}" type="presParOf" srcId="{E428705C-06F5-4EF9-9097-028BB875874E}" destId="{5F6EED8C-59AA-498B-B173-380F7AAD8F68}" srcOrd="10" destOrd="0" presId="urn:microsoft.com/office/officeart/2005/8/layout/cycle2"/>
    <dgm:cxn modelId="{E7E5B7A3-2E55-4E59-838E-6BCF04EC59F0}" type="presParOf" srcId="{E428705C-06F5-4EF9-9097-028BB875874E}" destId="{2FB8D546-3EC9-4F19-ABFD-4BD63580E46C}" srcOrd="11" destOrd="0" presId="urn:microsoft.com/office/officeart/2005/8/layout/cycle2"/>
    <dgm:cxn modelId="{A3BCB599-2055-4FDF-9B9F-3722E276705D}" type="presParOf" srcId="{2FB8D546-3EC9-4F19-ABFD-4BD63580E46C}" destId="{B1F77C7E-FE77-4D16-BEB1-443C40220CCA}" srcOrd="0" destOrd="0" presId="urn:microsoft.com/office/officeart/2005/8/layout/cycle2"/>
    <dgm:cxn modelId="{99F6CE4F-2D82-483E-9F41-269612DA95DB}" type="presParOf" srcId="{E428705C-06F5-4EF9-9097-028BB875874E}" destId="{0975613A-3DF1-4683-831D-B196D7FD72D4}" srcOrd="12" destOrd="0" presId="urn:microsoft.com/office/officeart/2005/8/layout/cycle2"/>
    <dgm:cxn modelId="{0614AFFE-A8CE-47D2-AEC2-8E7C65529C0A}" type="presParOf" srcId="{E428705C-06F5-4EF9-9097-028BB875874E}" destId="{7B02ADF6-AF45-40DA-82ED-5E26FB64FC10}" srcOrd="13" destOrd="0" presId="urn:microsoft.com/office/officeart/2005/8/layout/cycle2"/>
    <dgm:cxn modelId="{A4BF3484-B15F-49FE-A867-D10CA1205091}" type="presParOf" srcId="{7B02ADF6-AF45-40DA-82ED-5E26FB64FC10}" destId="{A36F56B8-342C-4AB4-807D-2DD616590318}" srcOrd="0" destOrd="0" presId="urn:microsoft.com/office/officeart/2005/8/layout/cycle2"/>
    <dgm:cxn modelId="{4505989E-9815-4604-B2F9-BA1DB552D249}" type="presParOf" srcId="{E428705C-06F5-4EF9-9097-028BB875874E}" destId="{D682EE7A-708C-4C5D-BD1B-CBDB31BDDCCD}" srcOrd="14" destOrd="0" presId="urn:microsoft.com/office/officeart/2005/8/layout/cycle2"/>
    <dgm:cxn modelId="{AC344572-FF38-4172-A2C5-7F99467C19CA}" type="presParOf" srcId="{E428705C-06F5-4EF9-9097-028BB875874E}" destId="{80A88524-6D0D-4014-B6CB-C77B7B5D7DC9}" srcOrd="15" destOrd="0" presId="urn:microsoft.com/office/officeart/2005/8/layout/cycle2"/>
    <dgm:cxn modelId="{29C10E19-E3BB-4039-9303-7E86E657C08A}" type="presParOf" srcId="{80A88524-6D0D-4014-B6CB-C77B7B5D7DC9}" destId="{429CD106-E644-476C-A461-EFC9387E9FD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8EE7E28A-6024-4BAD-A899-63BB9F6F36E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78942FF-194C-4D63-868E-068F8A51317E}">
      <dgm:prSet custT="1"/>
      <dgm:spPr/>
      <dgm:t>
        <a:bodyPr/>
        <a:lstStyle/>
        <a:p>
          <a:pPr rtl="0"/>
          <a:r>
            <a:rPr lang="zh-CN" sz="1200" dirty="0" smtClean="0">
              <a:solidFill>
                <a:srgbClr val="C00000"/>
              </a:solidFill>
            </a:rPr>
            <a:t>立足</a:t>
          </a:r>
          <a:r>
            <a:rPr lang="en-US" sz="1200" dirty="0" smtClean="0">
              <a:solidFill>
                <a:srgbClr val="C00000"/>
              </a:solidFill>
            </a:rPr>
            <a:t>QC</a:t>
          </a:r>
          <a:r>
            <a:rPr lang="zh-CN" sz="1200" dirty="0" smtClean="0">
              <a:solidFill>
                <a:srgbClr val="C00000"/>
              </a:solidFill>
            </a:rPr>
            <a:t>自研课题</a:t>
          </a:r>
          <a:endParaRPr lang="en-US" sz="1200" dirty="0" smtClean="0">
            <a:solidFill>
              <a:srgbClr val="C00000"/>
            </a:solidFill>
          </a:endParaRPr>
        </a:p>
        <a:p>
          <a:pPr rtl="0"/>
          <a:r>
            <a:rPr lang="zh-CN" sz="1200" dirty="0" smtClean="0">
              <a:solidFill>
                <a:srgbClr val="C00000"/>
              </a:solidFill>
            </a:rPr>
            <a:t>目标跟踪</a:t>
          </a:r>
          <a:r>
            <a:rPr lang="en-US" sz="1200" dirty="0" smtClean="0">
              <a:solidFill>
                <a:srgbClr val="C00000"/>
              </a:solidFill>
            </a:rPr>
            <a:t>/</a:t>
          </a:r>
          <a:r>
            <a:rPr lang="zh-CN" sz="1200" dirty="0" smtClean="0">
              <a:solidFill>
                <a:srgbClr val="C00000"/>
              </a:solidFill>
            </a:rPr>
            <a:t>自动避障</a:t>
          </a:r>
          <a:r>
            <a:rPr lang="en-US" sz="1200" dirty="0" smtClean="0">
              <a:solidFill>
                <a:srgbClr val="C00000"/>
              </a:solidFill>
            </a:rPr>
            <a:t>/</a:t>
          </a:r>
          <a:r>
            <a:rPr lang="zh-CN" sz="1200" dirty="0" smtClean="0">
              <a:solidFill>
                <a:srgbClr val="C00000"/>
              </a:solidFill>
            </a:rPr>
            <a:t>人体追踪等</a:t>
          </a:r>
          <a:endParaRPr lang="zh-CN" sz="1200" dirty="0">
            <a:solidFill>
              <a:srgbClr val="C00000"/>
            </a:solidFill>
          </a:endParaRPr>
        </a:p>
      </dgm:t>
    </dgm:pt>
    <dgm:pt modelId="{FC876334-3645-4333-9E9A-6A8184E4292A}" type="parTrans" cxnId="{7D536833-B5A6-4053-824D-CCB7056BF06B}">
      <dgm:prSet/>
      <dgm:spPr/>
      <dgm:t>
        <a:bodyPr/>
        <a:lstStyle/>
        <a:p>
          <a:endParaRPr lang="zh-CN" altLang="en-US"/>
        </a:p>
      </dgm:t>
    </dgm:pt>
    <dgm:pt modelId="{6F8937FD-444C-4FF8-B483-2990CE7FA034}" type="sibTrans" cxnId="{7D536833-B5A6-4053-824D-CCB7056BF06B}">
      <dgm:prSet/>
      <dgm:spPr/>
      <dgm:t>
        <a:bodyPr/>
        <a:lstStyle/>
        <a:p>
          <a:endParaRPr lang="zh-CN" altLang="en-US"/>
        </a:p>
      </dgm:t>
    </dgm:pt>
    <dgm:pt modelId="{B58B8B6B-9A7A-45BD-9FE9-56D35B03E4F5}">
      <dgm:prSet custT="1"/>
      <dgm:spPr/>
      <dgm:t>
        <a:bodyPr/>
        <a:lstStyle/>
        <a:p>
          <a:pPr rtl="0"/>
          <a:r>
            <a:rPr lang="zh-CN" sz="1200" dirty="0" smtClean="0">
              <a:solidFill>
                <a:srgbClr val="00B050"/>
              </a:solidFill>
            </a:rPr>
            <a:t>优化客户支持</a:t>
          </a:r>
          <a:r>
            <a:rPr lang="en-US" sz="1200" dirty="0" smtClean="0">
              <a:solidFill>
                <a:srgbClr val="00B050"/>
              </a:solidFill>
            </a:rPr>
            <a:t>	</a:t>
          </a:r>
        </a:p>
        <a:p>
          <a:pPr rtl="0"/>
          <a:r>
            <a:rPr lang="zh-CN" sz="1200" dirty="0" smtClean="0">
              <a:solidFill>
                <a:srgbClr val="00B050"/>
              </a:solidFill>
            </a:rPr>
            <a:t>不同客户群体不同实际需求</a:t>
          </a:r>
          <a:endParaRPr lang="zh-CN" sz="1200" dirty="0">
            <a:solidFill>
              <a:srgbClr val="00B050"/>
            </a:solidFill>
          </a:endParaRPr>
        </a:p>
      </dgm:t>
    </dgm:pt>
    <dgm:pt modelId="{A472F889-1361-45FF-9586-E2EC462B17D7}" type="parTrans" cxnId="{328DC4A8-934F-4AF3-B395-854D8400369F}">
      <dgm:prSet/>
      <dgm:spPr/>
      <dgm:t>
        <a:bodyPr/>
        <a:lstStyle/>
        <a:p>
          <a:endParaRPr lang="zh-CN" altLang="en-US"/>
        </a:p>
      </dgm:t>
    </dgm:pt>
    <dgm:pt modelId="{13AA1D17-3789-4865-B9E7-0920E9711EC4}" type="sibTrans" cxnId="{328DC4A8-934F-4AF3-B395-854D8400369F}">
      <dgm:prSet/>
      <dgm:spPr/>
      <dgm:t>
        <a:bodyPr/>
        <a:lstStyle/>
        <a:p>
          <a:endParaRPr lang="zh-CN" altLang="en-US"/>
        </a:p>
      </dgm:t>
    </dgm:pt>
    <dgm:pt modelId="{CA769C35-2207-4840-90CA-F54F20751A8E}">
      <dgm:prSet custT="1"/>
      <dgm:spPr/>
      <dgm:t>
        <a:bodyPr/>
        <a:lstStyle/>
        <a:p>
          <a:pPr rtl="0"/>
          <a:r>
            <a:rPr lang="zh-CN" sz="1200" dirty="0" smtClean="0">
              <a:solidFill>
                <a:srgbClr val="7030A0"/>
              </a:solidFill>
            </a:rPr>
            <a:t>完善新员工培养</a:t>
          </a:r>
          <a:r>
            <a:rPr lang="en-US" sz="1200" dirty="0" smtClean="0">
              <a:solidFill>
                <a:srgbClr val="7030A0"/>
              </a:solidFill>
            </a:rPr>
            <a:t>	</a:t>
          </a:r>
        </a:p>
        <a:p>
          <a:pPr rtl="0"/>
          <a:r>
            <a:rPr lang="zh-CN" sz="1200" dirty="0" smtClean="0">
              <a:solidFill>
                <a:srgbClr val="7030A0"/>
              </a:solidFill>
            </a:rPr>
            <a:t>不同员工</a:t>
          </a:r>
          <a:endParaRPr lang="en-US" altLang="zh-CN" sz="1200" dirty="0" smtClean="0">
            <a:solidFill>
              <a:srgbClr val="7030A0"/>
            </a:solidFill>
          </a:endParaRPr>
        </a:p>
        <a:p>
          <a:pPr rtl="0"/>
          <a:r>
            <a:rPr lang="zh-CN" sz="1200" dirty="0" smtClean="0">
              <a:solidFill>
                <a:srgbClr val="7030A0"/>
              </a:solidFill>
            </a:rPr>
            <a:t>不同培养方案</a:t>
          </a:r>
          <a:endParaRPr lang="zh-CN" sz="1200" dirty="0">
            <a:solidFill>
              <a:srgbClr val="7030A0"/>
            </a:solidFill>
          </a:endParaRPr>
        </a:p>
      </dgm:t>
    </dgm:pt>
    <dgm:pt modelId="{DF670817-0BD5-45C1-A233-8553079E939F}" type="parTrans" cxnId="{C5CAE167-7840-4475-B3D0-F020CBD34685}">
      <dgm:prSet/>
      <dgm:spPr/>
      <dgm:t>
        <a:bodyPr/>
        <a:lstStyle/>
        <a:p>
          <a:endParaRPr lang="zh-CN" altLang="en-US"/>
        </a:p>
      </dgm:t>
    </dgm:pt>
    <dgm:pt modelId="{A23B1854-D146-4EFB-A72A-EA063B340DCF}" type="sibTrans" cxnId="{C5CAE167-7840-4475-B3D0-F020CBD34685}">
      <dgm:prSet/>
      <dgm:spPr/>
      <dgm:t>
        <a:bodyPr/>
        <a:lstStyle/>
        <a:p>
          <a:endParaRPr lang="zh-CN" altLang="en-US"/>
        </a:p>
      </dgm:t>
    </dgm:pt>
    <dgm:pt modelId="{3C4D9D69-7408-41C1-A76D-B07026BF8586}">
      <dgm:prSet custT="1"/>
      <dgm:spPr/>
      <dgm:t>
        <a:bodyPr/>
        <a:lstStyle/>
        <a:p>
          <a:pPr rtl="0"/>
          <a:r>
            <a:rPr lang="zh-CN" sz="1200" dirty="0" smtClean="0">
              <a:solidFill>
                <a:schemeClr val="accent6">
                  <a:lumMod val="50000"/>
                </a:schemeClr>
              </a:solidFill>
            </a:rPr>
            <a:t>推进组内研究方向分流</a:t>
          </a:r>
          <a:r>
            <a:rPr lang="en-US" sz="1200" dirty="0" smtClean="0">
              <a:solidFill>
                <a:schemeClr val="accent6">
                  <a:lumMod val="50000"/>
                </a:schemeClr>
              </a:solidFill>
            </a:rPr>
            <a:t>	</a:t>
          </a:r>
        </a:p>
        <a:p>
          <a:pPr rtl="0"/>
          <a:r>
            <a:rPr lang="zh-CN" sz="1200" dirty="0" smtClean="0">
              <a:solidFill>
                <a:schemeClr val="accent6">
                  <a:lumMod val="50000"/>
                </a:schemeClr>
              </a:solidFill>
            </a:rPr>
            <a:t>收获更多前沿成果</a:t>
          </a:r>
          <a:endParaRPr lang="zh-CN" sz="1200" dirty="0">
            <a:solidFill>
              <a:schemeClr val="accent6">
                <a:lumMod val="50000"/>
              </a:schemeClr>
            </a:solidFill>
          </a:endParaRPr>
        </a:p>
      </dgm:t>
    </dgm:pt>
    <dgm:pt modelId="{A57EF5A0-DD1F-425B-B68D-5E9A16F07248}" type="parTrans" cxnId="{3E60D7DF-D9E8-468C-A67A-85F47F5CC63B}">
      <dgm:prSet/>
      <dgm:spPr/>
      <dgm:t>
        <a:bodyPr/>
        <a:lstStyle/>
        <a:p>
          <a:endParaRPr lang="zh-CN" altLang="en-US"/>
        </a:p>
      </dgm:t>
    </dgm:pt>
    <dgm:pt modelId="{0766528F-8040-454B-A9CA-8003A1ADAE7B}" type="sibTrans" cxnId="{3E60D7DF-D9E8-468C-A67A-85F47F5CC63B}">
      <dgm:prSet/>
      <dgm:spPr/>
      <dgm:t>
        <a:bodyPr/>
        <a:lstStyle/>
        <a:p>
          <a:endParaRPr lang="zh-CN" altLang="en-US"/>
        </a:p>
      </dgm:t>
    </dgm:pt>
    <dgm:pt modelId="{89398BE6-0DD0-49B4-8A3E-6E28716AC25F}">
      <dgm:prSet custT="1"/>
      <dgm:spPr/>
      <dgm:t>
        <a:bodyPr/>
        <a:lstStyle/>
        <a:p>
          <a:pPr rtl="0"/>
          <a:r>
            <a:rPr lang="zh-CN" sz="1200" dirty="0" smtClean="0">
              <a:solidFill>
                <a:srgbClr val="0070C0"/>
              </a:solidFill>
            </a:rPr>
            <a:t>加强部门</a:t>
          </a:r>
          <a:r>
            <a:rPr lang="en-US" sz="1200" dirty="0" smtClean="0">
              <a:solidFill>
                <a:srgbClr val="0070C0"/>
              </a:solidFill>
            </a:rPr>
            <a:t>/</a:t>
          </a:r>
          <a:r>
            <a:rPr lang="zh-CN" sz="1200" dirty="0" smtClean="0">
              <a:solidFill>
                <a:srgbClr val="0070C0"/>
              </a:solidFill>
            </a:rPr>
            <a:t>公司层面交流</a:t>
          </a:r>
          <a:r>
            <a:rPr lang="en-US" sz="1200" dirty="0" smtClean="0">
              <a:solidFill>
                <a:srgbClr val="0070C0"/>
              </a:solidFill>
            </a:rPr>
            <a:t>	</a:t>
          </a:r>
        </a:p>
        <a:p>
          <a:pPr rtl="0"/>
          <a:r>
            <a:rPr lang="zh-CN" sz="1200" dirty="0" smtClean="0">
              <a:solidFill>
                <a:srgbClr val="0070C0"/>
              </a:solidFill>
            </a:rPr>
            <a:t>促进合作</a:t>
          </a:r>
          <a:endParaRPr lang="en-US" altLang="zh-CN" sz="1200" dirty="0" smtClean="0">
            <a:solidFill>
              <a:srgbClr val="0070C0"/>
            </a:solidFill>
          </a:endParaRPr>
        </a:p>
        <a:p>
          <a:pPr rtl="0"/>
          <a:r>
            <a:rPr lang="zh-CN" sz="1200" dirty="0" smtClean="0">
              <a:solidFill>
                <a:srgbClr val="0070C0"/>
              </a:solidFill>
            </a:rPr>
            <a:t>实现共赢</a:t>
          </a:r>
          <a:endParaRPr lang="zh-CN" sz="1200" dirty="0">
            <a:solidFill>
              <a:srgbClr val="0070C0"/>
            </a:solidFill>
          </a:endParaRPr>
        </a:p>
      </dgm:t>
    </dgm:pt>
    <dgm:pt modelId="{E5029CE1-0BF6-48C9-8565-A46A89A94EE8}" type="parTrans" cxnId="{9C569E3E-E1CA-4904-BD38-4D9E5048A123}">
      <dgm:prSet/>
      <dgm:spPr/>
      <dgm:t>
        <a:bodyPr/>
        <a:lstStyle/>
        <a:p>
          <a:endParaRPr lang="zh-CN" altLang="en-US"/>
        </a:p>
      </dgm:t>
    </dgm:pt>
    <dgm:pt modelId="{C34C51CB-396C-4170-999F-9D7723439B9B}" type="sibTrans" cxnId="{9C569E3E-E1CA-4904-BD38-4D9E5048A123}">
      <dgm:prSet/>
      <dgm:spPr/>
      <dgm:t>
        <a:bodyPr/>
        <a:lstStyle/>
        <a:p>
          <a:endParaRPr lang="zh-CN" altLang="en-US"/>
        </a:p>
      </dgm:t>
    </dgm:pt>
    <dgm:pt modelId="{7698E7CD-9D18-4A2A-88C4-F85B2E21A66C}" type="pres">
      <dgm:prSet presAssocID="{8EE7E28A-6024-4BAD-A899-63BB9F6F36EF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16FB2B-D544-482C-B7EC-A155E67AA1A7}" type="pres">
      <dgm:prSet presAssocID="{8EE7E28A-6024-4BAD-A899-63BB9F6F36EF}" presName="arrow" presStyleLbl="bgShp" presStyleIdx="0" presStyleCnt="1"/>
      <dgm:spPr/>
    </dgm:pt>
    <dgm:pt modelId="{34E8BC99-AF79-4F54-8642-69A3617AB0D1}" type="pres">
      <dgm:prSet presAssocID="{8EE7E28A-6024-4BAD-A899-63BB9F6F36EF}" presName="arrowDiagram5" presStyleCnt="0"/>
      <dgm:spPr/>
    </dgm:pt>
    <dgm:pt modelId="{CA200437-748D-477F-A519-55629FE8A66E}" type="pres">
      <dgm:prSet presAssocID="{778942FF-194C-4D63-868E-068F8A51317E}" presName="bullet5a" presStyleLbl="node1" presStyleIdx="0" presStyleCnt="5"/>
      <dgm:spPr/>
    </dgm:pt>
    <dgm:pt modelId="{12052630-62FE-4AD0-BE07-662595DFE51C}" type="pres">
      <dgm:prSet presAssocID="{778942FF-194C-4D63-868E-068F8A51317E}" presName="textBox5a" presStyleLbl="revTx" presStyleIdx="0" presStyleCnt="5" custScaleX="128421" custLinFactNeighborX="12389" custLinFactNeighborY="1253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BEC053-983D-4657-A695-699BF4EC85F0}" type="pres">
      <dgm:prSet presAssocID="{B58B8B6B-9A7A-45BD-9FE9-56D35B03E4F5}" presName="bullet5b" presStyleLbl="node1" presStyleIdx="1" presStyleCnt="5"/>
      <dgm:spPr/>
    </dgm:pt>
    <dgm:pt modelId="{DDF95631-D42B-4904-9BB3-776DA49B3028}" type="pres">
      <dgm:prSet presAssocID="{B58B8B6B-9A7A-45BD-9FE9-56D35B03E4F5}" presName="textBox5b" presStyleLbl="revTx" presStyleIdx="1" presStyleCnt="5" custScaleX="110681" custScaleY="816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9ABB38-CB77-4DD7-A208-CE68BC70C84F}" type="pres">
      <dgm:prSet presAssocID="{CA769C35-2207-4840-90CA-F54F20751A8E}" presName="bullet5c" presStyleLbl="node1" presStyleIdx="2" presStyleCnt="5"/>
      <dgm:spPr/>
    </dgm:pt>
    <dgm:pt modelId="{7274A362-9C0F-455C-AEFC-D598D6EA010D}" type="pres">
      <dgm:prSet presAssocID="{CA769C35-2207-4840-90CA-F54F20751A8E}" presName="textBox5c" presStyleLbl="revTx" presStyleIdx="2" presStyleCnt="5" custScaleX="120925" custScaleY="863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7B326C-1EE9-4CEF-9205-7ACEE60C16FE}" type="pres">
      <dgm:prSet presAssocID="{3C4D9D69-7408-41C1-A76D-B07026BF8586}" presName="bullet5d" presStyleLbl="node1" presStyleIdx="3" presStyleCnt="5"/>
      <dgm:spPr/>
    </dgm:pt>
    <dgm:pt modelId="{42FE8634-5747-4A35-94D1-8F93B5EA1977}" type="pres">
      <dgm:prSet presAssocID="{3C4D9D69-7408-41C1-A76D-B07026BF8586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A784A9-8360-414E-B80E-08091F368E72}" type="pres">
      <dgm:prSet presAssocID="{89398BE6-0DD0-49B4-8A3E-6E28716AC25F}" presName="bullet5e" presStyleLbl="node1" presStyleIdx="4" presStyleCnt="5"/>
      <dgm:spPr/>
    </dgm:pt>
    <dgm:pt modelId="{767861BB-AF46-4639-9B9D-27B4577F73DF}" type="pres">
      <dgm:prSet presAssocID="{89398BE6-0DD0-49B4-8A3E-6E28716AC25F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C569E3E-E1CA-4904-BD38-4D9E5048A123}" srcId="{8EE7E28A-6024-4BAD-A899-63BB9F6F36EF}" destId="{89398BE6-0DD0-49B4-8A3E-6E28716AC25F}" srcOrd="4" destOrd="0" parTransId="{E5029CE1-0BF6-48C9-8565-A46A89A94EE8}" sibTransId="{C34C51CB-396C-4170-999F-9D7723439B9B}"/>
    <dgm:cxn modelId="{C5CAE167-7840-4475-B3D0-F020CBD34685}" srcId="{8EE7E28A-6024-4BAD-A899-63BB9F6F36EF}" destId="{CA769C35-2207-4840-90CA-F54F20751A8E}" srcOrd="2" destOrd="0" parTransId="{DF670817-0BD5-45C1-A233-8553079E939F}" sibTransId="{A23B1854-D146-4EFB-A72A-EA063B340DCF}"/>
    <dgm:cxn modelId="{E19ED289-EE3A-49B1-885B-AB4DEE16BCAC}" type="presOf" srcId="{B58B8B6B-9A7A-45BD-9FE9-56D35B03E4F5}" destId="{DDF95631-D42B-4904-9BB3-776DA49B3028}" srcOrd="0" destOrd="0" presId="urn:microsoft.com/office/officeart/2005/8/layout/arrow2"/>
    <dgm:cxn modelId="{6AC8849B-D9F7-4B8D-9863-A7E8A8503D4F}" type="presOf" srcId="{89398BE6-0DD0-49B4-8A3E-6E28716AC25F}" destId="{767861BB-AF46-4639-9B9D-27B4577F73DF}" srcOrd="0" destOrd="0" presId="urn:microsoft.com/office/officeart/2005/8/layout/arrow2"/>
    <dgm:cxn modelId="{F9B1D662-AF1D-454B-89BA-AF57E4EDDD97}" type="presOf" srcId="{CA769C35-2207-4840-90CA-F54F20751A8E}" destId="{7274A362-9C0F-455C-AEFC-D598D6EA010D}" srcOrd="0" destOrd="0" presId="urn:microsoft.com/office/officeart/2005/8/layout/arrow2"/>
    <dgm:cxn modelId="{33626CD5-D509-4D43-B65B-ADE410F0530B}" type="presOf" srcId="{8EE7E28A-6024-4BAD-A899-63BB9F6F36EF}" destId="{7698E7CD-9D18-4A2A-88C4-F85B2E21A66C}" srcOrd="0" destOrd="0" presId="urn:microsoft.com/office/officeart/2005/8/layout/arrow2"/>
    <dgm:cxn modelId="{3E60D7DF-D9E8-468C-A67A-85F47F5CC63B}" srcId="{8EE7E28A-6024-4BAD-A899-63BB9F6F36EF}" destId="{3C4D9D69-7408-41C1-A76D-B07026BF8586}" srcOrd="3" destOrd="0" parTransId="{A57EF5A0-DD1F-425B-B68D-5E9A16F07248}" sibTransId="{0766528F-8040-454B-A9CA-8003A1ADAE7B}"/>
    <dgm:cxn modelId="{328DC4A8-934F-4AF3-B395-854D8400369F}" srcId="{8EE7E28A-6024-4BAD-A899-63BB9F6F36EF}" destId="{B58B8B6B-9A7A-45BD-9FE9-56D35B03E4F5}" srcOrd="1" destOrd="0" parTransId="{A472F889-1361-45FF-9586-E2EC462B17D7}" sibTransId="{13AA1D17-3789-4865-B9E7-0920E9711EC4}"/>
    <dgm:cxn modelId="{18FC5E02-FC78-4AD6-98ED-65D0414F5926}" type="presOf" srcId="{778942FF-194C-4D63-868E-068F8A51317E}" destId="{12052630-62FE-4AD0-BE07-662595DFE51C}" srcOrd="0" destOrd="0" presId="urn:microsoft.com/office/officeart/2005/8/layout/arrow2"/>
    <dgm:cxn modelId="{CF55364D-AE68-49D7-A6A8-F3F3C1DEF843}" type="presOf" srcId="{3C4D9D69-7408-41C1-A76D-B07026BF8586}" destId="{42FE8634-5747-4A35-94D1-8F93B5EA1977}" srcOrd="0" destOrd="0" presId="urn:microsoft.com/office/officeart/2005/8/layout/arrow2"/>
    <dgm:cxn modelId="{7D536833-B5A6-4053-824D-CCB7056BF06B}" srcId="{8EE7E28A-6024-4BAD-A899-63BB9F6F36EF}" destId="{778942FF-194C-4D63-868E-068F8A51317E}" srcOrd="0" destOrd="0" parTransId="{FC876334-3645-4333-9E9A-6A8184E4292A}" sibTransId="{6F8937FD-444C-4FF8-B483-2990CE7FA034}"/>
    <dgm:cxn modelId="{25BB2430-D7F3-4E46-97FE-2AEE1DD667F4}" type="presParOf" srcId="{7698E7CD-9D18-4A2A-88C4-F85B2E21A66C}" destId="{2216FB2B-D544-482C-B7EC-A155E67AA1A7}" srcOrd="0" destOrd="0" presId="urn:microsoft.com/office/officeart/2005/8/layout/arrow2"/>
    <dgm:cxn modelId="{203AEBD8-2254-4E06-A01E-C9EF6411B136}" type="presParOf" srcId="{7698E7CD-9D18-4A2A-88C4-F85B2E21A66C}" destId="{34E8BC99-AF79-4F54-8642-69A3617AB0D1}" srcOrd="1" destOrd="0" presId="urn:microsoft.com/office/officeart/2005/8/layout/arrow2"/>
    <dgm:cxn modelId="{200519AF-30EC-4D44-AE60-49830CD89ECF}" type="presParOf" srcId="{34E8BC99-AF79-4F54-8642-69A3617AB0D1}" destId="{CA200437-748D-477F-A519-55629FE8A66E}" srcOrd="0" destOrd="0" presId="urn:microsoft.com/office/officeart/2005/8/layout/arrow2"/>
    <dgm:cxn modelId="{B64DE0FF-9F42-4006-8D9E-9D66AB1755C2}" type="presParOf" srcId="{34E8BC99-AF79-4F54-8642-69A3617AB0D1}" destId="{12052630-62FE-4AD0-BE07-662595DFE51C}" srcOrd="1" destOrd="0" presId="urn:microsoft.com/office/officeart/2005/8/layout/arrow2"/>
    <dgm:cxn modelId="{6342E300-DA52-4936-82D8-E60743671397}" type="presParOf" srcId="{34E8BC99-AF79-4F54-8642-69A3617AB0D1}" destId="{F3BEC053-983D-4657-A695-699BF4EC85F0}" srcOrd="2" destOrd="0" presId="urn:microsoft.com/office/officeart/2005/8/layout/arrow2"/>
    <dgm:cxn modelId="{AC0BE82D-F241-4A01-8B04-A5150DA43EF0}" type="presParOf" srcId="{34E8BC99-AF79-4F54-8642-69A3617AB0D1}" destId="{DDF95631-D42B-4904-9BB3-776DA49B3028}" srcOrd="3" destOrd="0" presId="urn:microsoft.com/office/officeart/2005/8/layout/arrow2"/>
    <dgm:cxn modelId="{9314D0CF-B43A-452D-9517-09FBFF890152}" type="presParOf" srcId="{34E8BC99-AF79-4F54-8642-69A3617AB0D1}" destId="{4A9ABB38-CB77-4DD7-A208-CE68BC70C84F}" srcOrd="4" destOrd="0" presId="urn:microsoft.com/office/officeart/2005/8/layout/arrow2"/>
    <dgm:cxn modelId="{AC39B662-D1AD-409A-9300-09D948ABA823}" type="presParOf" srcId="{34E8BC99-AF79-4F54-8642-69A3617AB0D1}" destId="{7274A362-9C0F-455C-AEFC-D598D6EA010D}" srcOrd="5" destOrd="0" presId="urn:microsoft.com/office/officeart/2005/8/layout/arrow2"/>
    <dgm:cxn modelId="{EAEC6C8C-AB1A-4CCC-8F1F-E9B5471333FB}" type="presParOf" srcId="{34E8BC99-AF79-4F54-8642-69A3617AB0D1}" destId="{277B326C-1EE9-4CEF-9205-7ACEE60C16FE}" srcOrd="6" destOrd="0" presId="urn:microsoft.com/office/officeart/2005/8/layout/arrow2"/>
    <dgm:cxn modelId="{6F7FE2FC-46F4-4AB0-B8E9-A39EFF632153}" type="presParOf" srcId="{34E8BC99-AF79-4F54-8642-69A3617AB0D1}" destId="{42FE8634-5747-4A35-94D1-8F93B5EA1977}" srcOrd="7" destOrd="0" presId="urn:microsoft.com/office/officeart/2005/8/layout/arrow2"/>
    <dgm:cxn modelId="{E92CFF39-61D9-4AF9-88F7-0CAF3DF654A2}" type="presParOf" srcId="{34E8BC99-AF79-4F54-8642-69A3617AB0D1}" destId="{E1A784A9-8360-414E-B80E-08091F368E72}" srcOrd="8" destOrd="0" presId="urn:microsoft.com/office/officeart/2005/8/layout/arrow2"/>
    <dgm:cxn modelId="{BB9392E3-3ED3-45FF-B394-6ED41848CF61}" type="presParOf" srcId="{34E8BC99-AF79-4F54-8642-69A3617AB0D1}" destId="{767861BB-AF46-4639-9B9D-27B4577F73DF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0A0810-6250-498C-B68F-D07F87AA7562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6FB8733F-CC83-49FC-84E8-3FBBFAD22D49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dirty="0" smtClean="0"/>
            <a:t>基于计算机视觉的</a:t>
          </a:r>
          <a:endParaRPr lang="en-US" altLang="zh-CN" dirty="0" smtClean="0"/>
        </a:p>
        <a:p>
          <a:pPr rtl="0"/>
          <a:r>
            <a:rPr lang="zh-CN" dirty="0" smtClean="0"/>
            <a:t>电子稳像</a:t>
          </a:r>
          <a:endParaRPr lang="zh-CN" dirty="0"/>
        </a:p>
      </dgm:t>
    </dgm:pt>
    <dgm:pt modelId="{A08DC03C-55A8-4937-9D28-9D29BF8F8453}" type="parTrans" cxnId="{B2725877-847B-4D59-A55A-305B2310AC78}">
      <dgm:prSet/>
      <dgm:spPr/>
      <dgm:t>
        <a:bodyPr/>
        <a:lstStyle/>
        <a:p>
          <a:endParaRPr lang="zh-CN" altLang="en-US"/>
        </a:p>
      </dgm:t>
    </dgm:pt>
    <dgm:pt modelId="{D9C25AB2-0C3A-46F1-B9E5-82F10DAFB8D0}" type="sibTrans" cxnId="{B2725877-847B-4D59-A55A-305B2310AC78}">
      <dgm:prSet/>
      <dgm:spPr/>
      <dgm:t>
        <a:bodyPr/>
        <a:lstStyle/>
        <a:p>
          <a:endParaRPr lang="zh-CN" altLang="en-US"/>
        </a:p>
      </dgm:t>
    </dgm:pt>
    <dgm:pt modelId="{D03BF392-4D74-4D85-AA77-A078667A0686}" type="pres">
      <dgm:prSet presAssocID="{830A0810-6250-498C-B68F-D07F87AA756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6596120-AF0A-4123-974B-A61AA6D4CD71}" type="pres">
      <dgm:prSet presAssocID="{6FB8733F-CC83-49FC-84E8-3FBBFAD22D49}" presName="composite" presStyleCnt="0"/>
      <dgm:spPr/>
    </dgm:pt>
    <dgm:pt modelId="{A219A79B-0712-4E04-8F8A-A998B9A11D49}" type="pres">
      <dgm:prSet presAssocID="{6FB8733F-CC83-49FC-84E8-3FBBFAD22D49}" presName="imgShp" presStyleLbl="fgImgPlace1" presStyleIdx="0" presStyleCnt="1"/>
      <dgm:spPr/>
    </dgm:pt>
    <dgm:pt modelId="{66445C87-F2EE-45BA-A1F0-49B59F90FB76}" type="pres">
      <dgm:prSet presAssocID="{6FB8733F-CC83-49FC-84E8-3FBBFAD22D49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2725877-847B-4D59-A55A-305B2310AC78}" srcId="{830A0810-6250-498C-B68F-D07F87AA7562}" destId="{6FB8733F-CC83-49FC-84E8-3FBBFAD22D49}" srcOrd="0" destOrd="0" parTransId="{A08DC03C-55A8-4937-9D28-9D29BF8F8453}" sibTransId="{D9C25AB2-0C3A-46F1-B9E5-82F10DAFB8D0}"/>
    <dgm:cxn modelId="{9F8F3415-28DC-4868-8006-6C0F4D33E405}" type="presOf" srcId="{6FB8733F-CC83-49FC-84E8-3FBBFAD22D49}" destId="{66445C87-F2EE-45BA-A1F0-49B59F90FB76}" srcOrd="0" destOrd="0" presId="urn:microsoft.com/office/officeart/2005/8/layout/vList3"/>
    <dgm:cxn modelId="{308DF806-DCC5-477C-B728-0C4D526B003D}" type="presOf" srcId="{830A0810-6250-498C-B68F-D07F87AA7562}" destId="{D03BF392-4D74-4D85-AA77-A078667A0686}" srcOrd="0" destOrd="0" presId="urn:microsoft.com/office/officeart/2005/8/layout/vList3"/>
    <dgm:cxn modelId="{D785030B-94D0-4AA4-8E9E-2B163C376202}" type="presParOf" srcId="{D03BF392-4D74-4D85-AA77-A078667A0686}" destId="{B6596120-AF0A-4123-974B-A61AA6D4CD71}" srcOrd="0" destOrd="0" presId="urn:microsoft.com/office/officeart/2005/8/layout/vList3"/>
    <dgm:cxn modelId="{7E69B193-3592-42E8-910A-B9BCFC143C2E}" type="presParOf" srcId="{B6596120-AF0A-4123-974B-A61AA6D4CD71}" destId="{A219A79B-0712-4E04-8F8A-A998B9A11D49}" srcOrd="0" destOrd="0" presId="urn:microsoft.com/office/officeart/2005/8/layout/vList3"/>
    <dgm:cxn modelId="{A65BD199-6CBD-436F-BDC4-091622DBD42A}" type="presParOf" srcId="{B6596120-AF0A-4123-974B-A61AA6D4CD71}" destId="{66445C87-F2EE-45BA-A1F0-49B59F90FB7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D52ADCC0-E591-4A90-A32A-BDB179480718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F256690-7147-4778-B2E5-A3D65FBEDC34}">
      <dgm:prSet/>
      <dgm:spPr/>
      <dgm:t>
        <a:bodyPr/>
        <a:lstStyle/>
        <a:p>
          <a:pPr rtl="0"/>
          <a:r>
            <a:rPr lang="zh-CN" altLang="en-US" dirty="0" smtClean="0"/>
            <a:t>年度主要工作</a:t>
          </a:r>
          <a:endParaRPr lang="zh-CN" dirty="0"/>
        </a:p>
      </dgm:t>
    </dgm:pt>
    <dgm:pt modelId="{508191B9-2633-4D5E-A59A-C76AD6C286E0}" type="par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B1BAAB6-46F0-4B50-9508-AF91895CB291}" type="sibTrans" cxnId="{D75E6B65-9AEF-489B-9DE8-C5E5AFF9B219}">
      <dgm:prSet/>
      <dgm:spPr/>
      <dgm:t>
        <a:bodyPr/>
        <a:lstStyle/>
        <a:p>
          <a:endParaRPr lang="zh-CN" altLang="en-US"/>
        </a:p>
      </dgm:t>
    </dgm:pt>
    <dgm:pt modelId="{1D5C405E-2EEF-4F58-878E-63AE28775526}">
      <dgm:prSet/>
      <dgm:spPr/>
      <dgm:t>
        <a:bodyPr/>
        <a:lstStyle/>
        <a:p>
          <a:pPr rtl="0"/>
          <a:r>
            <a:rPr lang="zh-CN" dirty="0" smtClean="0"/>
            <a:t>团队亮点</a:t>
          </a:r>
          <a:r>
            <a:rPr lang="zh-CN" altLang="en-US" dirty="0" smtClean="0"/>
            <a:t>工作</a:t>
          </a:r>
          <a:endParaRPr lang="zh-CN" dirty="0"/>
        </a:p>
      </dgm:t>
    </dgm:pt>
    <dgm:pt modelId="{FC0E68CB-85A3-4E71-8E4A-DDEDF25BADDD}" type="par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E5A6CD89-8F52-437A-91D3-6B72C6B175A3}" type="sibTrans" cxnId="{D3C2982B-74B4-447A-932B-2E0ECB61C3A6}">
      <dgm:prSet/>
      <dgm:spPr/>
      <dgm:t>
        <a:bodyPr/>
        <a:lstStyle/>
        <a:p>
          <a:endParaRPr lang="zh-CN" altLang="en-US"/>
        </a:p>
      </dgm:t>
    </dgm:pt>
    <dgm:pt modelId="{D27ACD6A-21A2-4273-9FED-5EA82A71B226}">
      <dgm:prSet/>
      <dgm:spPr/>
      <dgm:t>
        <a:bodyPr/>
        <a:lstStyle/>
        <a:p>
          <a:pPr rtl="0"/>
          <a:r>
            <a:rPr lang="zh-CN" dirty="0" smtClean="0"/>
            <a:t>团队能力变动</a:t>
          </a:r>
          <a:endParaRPr lang="zh-CN" dirty="0"/>
        </a:p>
      </dgm:t>
    </dgm:pt>
    <dgm:pt modelId="{9C94FC18-5A91-482B-B26F-4E5A98B96ABD}" type="par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9483D26F-4223-4ECB-9041-A42B64297589}" type="sibTrans" cxnId="{0662EDF1-23F6-4EC7-A1DE-3C8A63E87BAE}">
      <dgm:prSet/>
      <dgm:spPr/>
      <dgm:t>
        <a:bodyPr/>
        <a:lstStyle/>
        <a:p>
          <a:endParaRPr lang="zh-CN" altLang="en-US"/>
        </a:p>
      </dgm:t>
    </dgm:pt>
    <dgm:pt modelId="{5D6EA491-36E0-44ED-B5EA-85A8E7B0DCE5}">
      <dgm:prSet/>
      <dgm:spPr/>
      <dgm:t>
        <a:bodyPr/>
        <a:lstStyle/>
        <a:p>
          <a:pPr rtl="0"/>
          <a:r>
            <a:rPr lang="zh-CN" smtClean="0"/>
            <a:t>自研成果管理</a:t>
          </a:r>
          <a:endParaRPr lang="zh-CN"/>
        </a:p>
      </dgm:t>
    </dgm:pt>
    <dgm:pt modelId="{ABC5F243-1DFB-4813-9C1C-D5A53581D32C}" type="par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71EFF1ED-A25A-4263-B8D7-B341E2778B04}" type="sibTrans" cxnId="{606D15E6-E83F-4018-BA86-84D886687EFE}">
      <dgm:prSet/>
      <dgm:spPr/>
      <dgm:t>
        <a:bodyPr/>
        <a:lstStyle/>
        <a:p>
          <a:endParaRPr lang="zh-CN" altLang="en-US"/>
        </a:p>
      </dgm:t>
    </dgm:pt>
    <dgm:pt modelId="{B9BD1869-62C7-4709-8C3D-A381B5008D6A}">
      <dgm:prSet/>
      <dgm:spPr/>
      <dgm:t>
        <a:bodyPr/>
        <a:lstStyle/>
        <a:p>
          <a:pPr rtl="0"/>
          <a:r>
            <a:rPr lang="en-GB" smtClean="0"/>
            <a:t>2017</a:t>
          </a:r>
          <a:r>
            <a:rPr lang="zh-CN" smtClean="0"/>
            <a:t>年工作计划</a:t>
          </a:r>
          <a:endParaRPr lang="zh-CN"/>
        </a:p>
      </dgm:t>
    </dgm:pt>
    <dgm:pt modelId="{7576C8E3-43A8-4DA3-B236-D497CE6B9421}" type="par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46E551DB-65A0-4E24-817F-057BFCF39336}" type="sibTrans" cxnId="{71318D43-E866-4E28-B74C-DD29A19D9FCD}">
      <dgm:prSet/>
      <dgm:spPr/>
      <dgm:t>
        <a:bodyPr/>
        <a:lstStyle/>
        <a:p>
          <a:endParaRPr lang="zh-CN" altLang="en-US"/>
        </a:p>
      </dgm:t>
    </dgm:pt>
    <dgm:pt modelId="{3692B19D-51BB-4F6D-B653-30E8CF908B76}">
      <dgm:prSet/>
      <dgm:spPr/>
      <dgm:t>
        <a:bodyPr/>
        <a:lstStyle/>
        <a:p>
          <a:pPr rtl="0"/>
          <a:r>
            <a:rPr lang="zh-CN" smtClean="0"/>
            <a:t>总结</a:t>
          </a:r>
          <a:endParaRPr lang="zh-CN"/>
        </a:p>
      </dgm:t>
    </dgm:pt>
    <dgm:pt modelId="{EADE49B2-1D25-4A52-B2B2-A0B1C1C1B84F}" type="par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2FF5EE21-87C4-497D-A816-D1D76DF5EB45}" type="sibTrans" cxnId="{E832A900-6F0A-4606-8FA9-5FD5318CB1AF}">
      <dgm:prSet/>
      <dgm:spPr/>
      <dgm:t>
        <a:bodyPr/>
        <a:lstStyle/>
        <a:p>
          <a:endParaRPr lang="zh-CN" altLang="en-US"/>
        </a:p>
      </dgm:t>
    </dgm:pt>
    <dgm:pt modelId="{BD06A1CC-0EA2-4FC6-B83C-6E8122E44D22}" type="pres">
      <dgm:prSet presAssocID="{D52ADCC0-E591-4A90-A32A-BDB17948071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3DF4401-DD56-47D1-BDEB-56A71810D54B}" type="pres">
      <dgm:prSet presAssocID="{0F256690-7147-4778-B2E5-A3D65FBEDC34}" presName="composite" presStyleCnt="0"/>
      <dgm:spPr/>
    </dgm:pt>
    <dgm:pt modelId="{07EE8946-9973-4E99-B6DA-9762F9212223}" type="pres">
      <dgm:prSet presAssocID="{0F256690-7147-4778-B2E5-A3D65FBEDC34}" presName="imgShp" presStyleLbl="fgImgPlace1" presStyleIdx="0" presStyleCnt="6"/>
      <dgm:spPr/>
    </dgm:pt>
    <dgm:pt modelId="{D6B88F35-A4D1-46F7-95F3-568FECF4ECF3}" type="pres">
      <dgm:prSet presAssocID="{0F256690-7147-4778-B2E5-A3D65FBEDC34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243D78-514C-4D5B-A74B-5E77E60A6B42}" type="pres">
      <dgm:prSet presAssocID="{1B1BAAB6-46F0-4B50-9508-AF91895CB291}" presName="spacing" presStyleCnt="0"/>
      <dgm:spPr/>
    </dgm:pt>
    <dgm:pt modelId="{8DDEE68C-206D-4F80-A97F-8C934C827203}" type="pres">
      <dgm:prSet presAssocID="{1D5C405E-2EEF-4F58-878E-63AE28775526}" presName="composite" presStyleCnt="0"/>
      <dgm:spPr/>
    </dgm:pt>
    <dgm:pt modelId="{32D25725-C219-4920-8DD1-BDC3CCE37498}" type="pres">
      <dgm:prSet presAssocID="{1D5C405E-2EEF-4F58-878E-63AE28775526}" presName="imgShp" presStyleLbl="fgImgPlace1" presStyleIdx="1" presStyleCnt="6"/>
      <dgm:spPr/>
    </dgm:pt>
    <dgm:pt modelId="{24ED68AF-434E-4696-B425-7EB0BD7477C0}" type="pres">
      <dgm:prSet presAssocID="{1D5C405E-2EEF-4F58-878E-63AE28775526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81888A-2AAE-40C6-B6DE-D9D5ABACB6AE}" type="pres">
      <dgm:prSet presAssocID="{E5A6CD89-8F52-437A-91D3-6B72C6B175A3}" presName="spacing" presStyleCnt="0"/>
      <dgm:spPr/>
    </dgm:pt>
    <dgm:pt modelId="{215B9AC2-28B2-4FF8-B8C0-E2AEDAB33B73}" type="pres">
      <dgm:prSet presAssocID="{D27ACD6A-21A2-4273-9FED-5EA82A71B226}" presName="composite" presStyleCnt="0"/>
      <dgm:spPr/>
    </dgm:pt>
    <dgm:pt modelId="{E5756D6A-3212-461E-A883-E2942B169D86}" type="pres">
      <dgm:prSet presAssocID="{D27ACD6A-21A2-4273-9FED-5EA82A71B226}" presName="imgShp" presStyleLbl="fgImgPlace1" presStyleIdx="2" presStyleCnt="6"/>
      <dgm:spPr/>
    </dgm:pt>
    <dgm:pt modelId="{F9B5D095-65C2-452A-9C4E-E15ED5C87EB6}" type="pres">
      <dgm:prSet presAssocID="{D27ACD6A-21A2-4273-9FED-5EA82A71B226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4F92A7-BD7A-4614-9CE6-2248C31AA8EE}" type="pres">
      <dgm:prSet presAssocID="{9483D26F-4223-4ECB-9041-A42B64297589}" presName="spacing" presStyleCnt="0"/>
      <dgm:spPr/>
    </dgm:pt>
    <dgm:pt modelId="{867A9AEF-3564-4CD7-AC59-C13645EC1EEA}" type="pres">
      <dgm:prSet presAssocID="{5D6EA491-36E0-44ED-B5EA-85A8E7B0DCE5}" presName="composite" presStyleCnt="0"/>
      <dgm:spPr/>
    </dgm:pt>
    <dgm:pt modelId="{34298BBB-3BDD-40FE-A4AE-BC59F54EA03F}" type="pres">
      <dgm:prSet presAssocID="{5D6EA491-36E0-44ED-B5EA-85A8E7B0DCE5}" presName="imgShp" presStyleLbl="fgImgPlace1" presStyleIdx="3" presStyleCnt="6"/>
      <dgm:spPr/>
    </dgm:pt>
    <dgm:pt modelId="{0A5D1579-39C6-4F59-AE84-B6C51414D634}" type="pres">
      <dgm:prSet presAssocID="{5D6EA491-36E0-44ED-B5EA-85A8E7B0DCE5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AEE66-F081-4D8E-853F-A05409A753BD}" type="pres">
      <dgm:prSet presAssocID="{71EFF1ED-A25A-4263-B8D7-B341E2778B04}" presName="spacing" presStyleCnt="0"/>
      <dgm:spPr/>
    </dgm:pt>
    <dgm:pt modelId="{CA5FB994-B618-4217-8DF5-E6BCE1D9A6C9}" type="pres">
      <dgm:prSet presAssocID="{B9BD1869-62C7-4709-8C3D-A381B5008D6A}" presName="composite" presStyleCnt="0"/>
      <dgm:spPr/>
    </dgm:pt>
    <dgm:pt modelId="{9B1E35ED-04C2-4C1E-8B31-EB0C6279DE88}" type="pres">
      <dgm:prSet presAssocID="{B9BD1869-62C7-4709-8C3D-A381B5008D6A}" presName="imgShp" presStyleLbl="fgImgPlace1" presStyleIdx="4" presStyleCnt="6"/>
      <dgm:spPr/>
    </dgm:pt>
    <dgm:pt modelId="{CC51B1E6-E422-42F2-98B9-05415C92C7F8}" type="pres">
      <dgm:prSet presAssocID="{B9BD1869-62C7-4709-8C3D-A381B5008D6A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D687C6-2D7F-4297-BBFC-1BE0FF4D216B}" type="pres">
      <dgm:prSet presAssocID="{46E551DB-65A0-4E24-817F-057BFCF39336}" presName="spacing" presStyleCnt="0"/>
      <dgm:spPr/>
    </dgm:pt>
    <dgm:pt modelId="{C1AB9CBF-AD45-474E-8BB8-D5BFC18BB9C0}" type="pres">
      <dgm:prSet presAssocID="{3692B19D-51BB-4F6D-B653-30E8CF908B76}" presName="composite" presStyleCnt="0"/>
      <dgm:spPr/>
    </dgm:pt>
    <dgm:pt modelId="{5AC847B9-CCF7-44B9-B480-EDD3D1D33282}" type="pres">
      <dgm:prSet presAssocID="{3692B19D-51BB-4F6D-B653-30E8CF908B76}" presName="imgShp" presStyleLbl="fgImgPlace1" presStyleIdx="5" presStyleCnt="6"/>
      <dgm:spPr/>
    </dgm:pt>
    <dgm:pt modelId="{CDC9555C-6F97-4845-A7DA-FFD56B374C6D}" type="pres">
      <dgm:prSet presAssocID="{3692B19D-51BB-4F6D-B653-30E8CF908B76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FF492B-DC53-4878-8D5D-8422921638BA}" type="presOf" srcId="{3692B19D-51BB-4F6D-B653-30E8CF908B76}" destId="{CDC9555C-6F97-4845-A7DA-FFD56B374C6D}" srcOrd="0" destOrd="0" presId="urn:microsoft.com/office/officeart/2005/8/layout/vList3"/>
    <dgm:cxn modelId="{BE4B680B-6E1A-48EC-94DE-42AD696B9E29}" type="presOf" srcId="{0F256690-7147-4778-B2E5-A3D65FBEDC34}" destId="{D6B88F35-A4D1-46F7-95F3-568FECF4ECF3}" srcOrd="0" destOrd="0" presId="urn:microsoft.com/office/officeart/2005/8/layout/vList3"/>
    <dgm:cxn modelId="{D75E6B65-9AEF-489B-9DE8-C5E5AFF9B219}" srcId="{D52ADCC0-E591-4A90-A32A-BDB179480718}" destId="{0F256690-7147-4778-B2E5-A3D65FBEDC34}" srcOrd="0" destOrd="0" parTransId="{508191B9-2633-4D5E-A59A-C76AD6C286E0}" sibTransId="{1B1BAAB6-46F0-4B50-9508-AF91895CB291}"/>
    <dgm:cxn modelId="{3D2391DE-3A03-4A2C-BC34-5D976B745BD2}" type="presOf" srcId="{B9BD1869-62C7-4709-8C3D-A381B5008D6A}" destId="{CC51B1E6-E422-42F2-98B9-05415C92C7F8}" srcOrd="0" destOrd="0" presId="urn:microsoft.com/office/officeart/2005/8/layout/vList3"/>
    <dgm:cxn modelId="{9967E72D-F37C-4BBE-ABCE-29E29FB7C51D}" type="presOf" srcId="{5D6EA491-36E0-44ED-B5EA-85A8E7B0DCE5}" destId="{0A5D1579-39C6-4F59-AE84-B6C51414D634}" srcOrd="0" destOrd="0" presId="urn:microsoft.com/office/officeart/2005/8/layout/vList3"/>
    <dgm:cxn modelId="{71318D43-E866-4E28-B74C-DD29A19D9FCD}" srcId="{D52ADCC0-E591-4A90-A32A-BDB179480718}" destId="{B9BD1869-62C7-4709-8C3D-A381B5008D6A}" srcOrd="4" destOrd="0" parTransId="{7576C8E3-43A8-4DA3-B236-D497CE6B9421}" sibTransId="{46E551DB-65A0-4E24-817F-057BFCF39336}"/>
    <dgm:cxn modelId="{0662EDF1-23F6-4EC7-A1DE-3C8A63E87BAE}" srcId="{D52ADCC0-E591-4A90-A32A-BDB179480718}" destId="{D27ACD6A-21A2-4273-9FED-5EA82A71B226}" srcOrd="2" destOrd="0" parTransId="{9C94FC18-5A91-482B-B26F-4E5A98B96ABD}" sibTransId="{9483D26F-4223-4ECB-9041-A42B64297589}"/>
    <dgm:cxn modelId="{E832A900-6F0A-4606-8FA9-5FD5318CB1AF}" srcId="{D52ADCC0-E591-4A90-A32A-BDB179480718}" destId="{3692B19D-51BB-4F6D-B653-30E8CF908B76}" srcOrd="5" destOrd="0" parTransId="{EADE49B2-1D25-4A52-B2B2-A0B1C1C1B84F}" sibTransId="{2FF5EE21-87C4-497D-A816-D1D76DF5EB45}"/>
    <dgm:cxn modelId="{606D15E6-E83F-4018-BA86-84D886687EFE}" srcId="{D52ADCC0-E591-4A90-A32A-BDB179480718}" destId="{5D6EA491-36E0-44ED-B5EA-85A8E7B0DCE5}" srcOrd="3" destOrd="0" parTransId="{ABC5F243-1DFB-4813-9C1C-D5A53581D32C}" sibTransId="{71EFF1ED-A25A-4263-B8D7-B341E2778B04}"/>
    <dgm:cxn modelId="{A2AD3F9E-46BE-4AE9-8B10-AFE328D61DB8}" type="presOf" srcId="{D52ADCC0-E591-4A90-A32A-BDB179480718}" destId="{BD06A1CC-0EA2-4FC6-B83C-6E8122E44D22}" srcOrd="0" destOrd="0" presId="urn:microsoft.com/office/officeart/2005/8/layout/vList3"/>
    <dgm:cxn modelId="{2F52ADD1-AE61-4B3C-B913-6DE73599EA5F}" type="presOf" srcId="{1D5C405E-2EEF-4F58-878E-63AE28775526}" destId="{24ED68AF-434E-4696-B425-7EB0BD7477C0}" srcOrd="0" destOrd="0" presId="urn:microsoft.com/office/officeart/2005/8/layout/vList3"/>
    <dgm:cxn modelId="{D3C2982B-74B4-447A-932B-2E0ECB61C3A6}" srcId="{D52ADCC0-E591-4A90-A32A-BDB179480718}" destId="{1D5C405E-2EEF-4F58-878E-63AE28775526}" srcOrd="1" destOrd="0" parTransId="{FC0E68CB-85A3-4E71-8E4A-DDEDF25BADDD}" sibTransId="{E5A6CD89-8F52-437A-91D3-6B72C6B175A3}"/>
    <dgm:cxn modelId="{A0C301C6-DF8D-4F4F-BA4A-3A576E5F0B51}" type="presOf" srcId="{D27ACD6A-21A2-4273-9FED-5EA82A71B226}" destId="{F9B5D095-65C2-452A-9C4E-E15ED5C87EB6}" srcOrd="0" destOrd="0" presId="urn:microsoft.com/office/officeart/2005/8/layout/vList3"/>
    <dgm:cxn modelId="{90661E3E-9E20-4335-BCDC-EFC188AF44FF}" type="presParOf" srcId="{BD06A1CC-0EA2-4FC6-B83C-6E8122E44D22}" destId="{B3DF4401-DD56-47D1-BDEB-56A71810D54B}" srcOrd="0" destOrd="0" presId="urn:microsoft.com/office/officeart/2005/8/layout/vList3"/>
    <dgm:cxn modelId="{E152764F-0C72-4BDF-89AA-1939D65594D7}" type="presParOf" srcId="{B3DF4401-DD56-47D1-BDEB-56A71810D54B}" destId="{07EE8946-9973-4E99-B6DA-9762F9212223}" srcOrd="0" destOrd="0" presId="urn:microsoft.com/office/officeart/2005/8/layout/vList3"/>
    <dgm:cxn modelId="{00DCAA47-D31F-4BB2-9943-05127566A6B7}" type="presParOf" srcId="{B3DF4401-DD56-47D1-BDEB-56A71810D54B}" destId="{D6B88F35-A4D1-46F7-95F3-568FECF4ECF3}" srcOrd="1" destOrd="0" presId="urn:microsoft.com/office/officeart/2005/8/layout/vList3"/>
    <dgm:cxn modelId="{A3CB4E31-3B9C-4D59-A626-E124CF60A8E3}" type="presParOf" srcId="{BD06A1CC-0EA2-4FC6-B83C-6E8122E44D22}" destId="{1B243D78-514C-4D5B-A74B-5E77E60A6B42}" srcOrd="1" destOrd="0" presId="urn:microsoft.com/office/officeart/2005/8/layout/vList3"/>
    <dgm:cxn modelId="{7A41177F-5BC1-4F30-9D9D-CB36B7CF24B7}" type="presParOf" srcId="{BD06A1CC-0EA2-4FC6-B83C-6E8122E44D22}" destId="{8DDEE68C-206D-4F80-A97F-8C934C827203}" srcOrd="2" destOrd="0" presId="urn:microsoft.com/office/officeart/2005/8/layout/vList3"/>
    <dgm:cxn modelId="{82B3F45E-4990-4D24-AFE0-5215BB118E6B}" type="presParOf" srcId="{8DDEE68C-206D-4F80-A97F-8C934C827203}" destId="{32D25725-C219-4920-8DD1-BDC3CCE37498}" srcOrd="0" destOrd="0" presId="urn:microsoft.com/office/officeart/2005/8/layout/vList3"/>
    <dgm:cxn modelId="{7103B43C-5685-473E-8520-A24BE828EC78}" type="presParOf" srcId="{8DDEE68C-206D-4F80-A97F-8C934C827203}" destId="{24ED68AF-434E-4696-B425-7EB0BD7477C0}" srcOrd="1" destOrd="0" presId="urn:microsoft.com/office/officeart/2005/8/layout/vList3"/>
    <dgm:cxn modelId="{F9E3AE48-9A56-4B9D-A0F7-2037C3665B9A}" type="presParOf" srcId="{BD06A1CC-0EA2-4FC6-B83C-6E8122E44D22}" destId="{1881888A-2AAE-40C6-B6DE-D9D5ABACB6AE}" srcOrd="3" destOrd="0" presId="urn:microsoft.com/office/officeart/2005/8/layout/vList3"/>
    <dgm:cxn modelId="{F8CBD99E-F123-4734-A007-AB4C2336A329}" type="presParOf" srcId="{BD06A1CC-0EA2-4FC6-B83C-6E8122E44D22}" destId="{215B9AC2-28B2-4FF8-B8C0-E2AEDAB33B73}" srcOrd="4" destOrd="0" presId="urn:microsoft.com/office/officeart/2005/8/layout/vList3"/>
    <dgm:cxn modelId="{73C06D14-EFA8-4E52-B237-29AD1B560875}" type="presParOf" srcId="{215B9AC2-28B2-4FF8-B8C0-E2AEDAB33B73}" destId="{E5756D6A-3212-461E-A883-E2942B169D86}" srcOrd="0" destOrd="0" presId="urn:microsoft.com/office/officeart/2005/8/layout/vList3"/>
    <dgm:cxn modelId="{52C50EEF-8D3B-4751-8B9C-96F80F88DD98}" type="presParOf" srcId="{215B9AC2-28B2-4FF8-B8C0-E2AEDAB33B73}" destId="{F9B5D095-65C2-452A-9C4E-E15ED5C87EB6}" srcOrd="1" destOrd="0" presId="urn:microsoft.com/office/officeart/2005/8/layout/vList3"/>
    <dgm:cxn modelId="{5AFA06E9-1430-4A33-B505-7F425858B507}" type="presParOf" srcId="{BD06A1CC-0EA2-4FC6-B83C-6E8122E44D22}" destId="{594F92A7-BD7A-4614-9CE6-2248C31AA8EE}" srcOrd="5" destOrd="0" presId="urn:microsoft.com/office/officeart/2005/8/layout/vList3"/>
    <dgm:cxn modelId="{CA74E1CD-3B5D-4661-A57D-8FEDB497AAA6}" type="presParOf" srcId="{BD06A1CC-0EA2-4FC6-B83C-6E8122E44D22}" destId="{867A9AEF-3564-4CD7-AC59-C13645EC1EEA}" srcOrd="6" destOrd="0" presId="urn:microsoft.com/office/officeart/2005/8/layout/vList3"/>
    <dgm:cxn modelId="{90A55450-FE38-43EA-88E7-90A89CB27C0F}" type="presParOf" srcId="{867A9AEF-3564-4CD7-AC59-C13645EC1EEA}" destId="{34298BBB-3BDD-40FE-A4AE-BC59F54EA03F}" srcOrd="0" destOrd="0" presId="urn:microsoft.com/office/officeart/2005/8/layout/vList3"/>
    <dgm:cxn modelId="{82CD40DE-8B33-4355-827A-D60208BCD0F0}" type="presParOf" srcId="{867A9AEF-3564-4CD7-AC59-C13645EC1EEA}" destId="{0A5D1579-39C6-4F59-AE84-B6C51414D634}" srcOrd="1" destOrd="0" presId="urn:microsoft.com/office/officeart/2005/8/layout/vList3"/>
    <dgm:cxn modelId="{04EF85EF-29BB-475E-A10C-BF46D98915D5}" type="presParOf" srcId="{BD06A1CC-0EA2-4FC6-B83C-6E8122E44D22}" destId="{9BEAEE66-F081-4D8E-853F-A05409A753BD}" srcOrd="7" destOrd="0" presId="urn:microsoft.com/office/officeart/2005/8/layout/vList3"/>
    <dgm:cxn modelId="{CD82EA33-3328-41D1-BE8B-EA43F96D615C}" type="presParOf" srcId="{BD06A1CC-0EA2-4FC6-B83C-6E8122E44D22}" destId="{CA5FB994-B618-4217-8DF5-E6BCE1D9A6C9}" srcOrd="8" destOrd="0" presId="urn:microsoft.com/office/officeart/2005/8/layout/vList3"/>
    <dgm:cxn modelId="{5D02A5E1-E719-4ABB-8464-2A595C90584B}" type="presParOf" srcId="{CA5FB994-B618-4217-8DF5-E6BCE1D9A6C9}" destId="{9B1E35ED-04C2-4C1E-8B31-EB0C6279DE88}" srcOrd="0" destOrd="0" presId="urn:microsoft.com/office/officeart/2005/8/layout/vList3"/>
    <dgm:cxn modelId="{46AF3439-9060-4437-A9A2-7349FB4CFB09}" type="presParOf" srcId="{CA5FB994-B618-4217-8DF5-E6BCE1D9A6C9}" destId="{CC51B1E6-E422-42F2-98B9-05415C92C7F8}" srcOrd="1" destOrd="0" presId="urn:microsoft.com/office/officeart/2005/8/layout/vList3"/>
    <dgm:cxn modelId="{FB7A7582-2678-4455-804E-D9A8C9193D04}" type="presParOf" srcId="{BD06A1CC-0EA2-4FC6-B83C-6E8122E44D22}" destId="{4BD687C6-2D7F-4297-BBFC-1BE0FF4D216B}" srcOrd="9" destOrd="0" presId="urn:microsoft.com/office/officeart/2005/8/layout/vList3"/>
    <dgm:cxn modelId="{F7B19AB9-D28D-473D-A46D-418FC285C0A1}" type="presParOf" srcId="{BD06A1CC-0EA2-4FC6-B83C-6E8122E44D22}" destId="{C1AB9CBF-AD45-474E-8BB8-D5BFC18BB9C0}" srcOrd="10" destOrd="0" presId="urn:microsoft.com/office/officeart/2005/8/layout/vList3"/>
    <dgm:cxn modelId="{69B4276E-00B3-4E63-A975-97D3232F2178}" type="presParOf" srcId="{C1AB9CBF-AD45-474E-8BB8-D5BFC18BB9C0}" destId="{5AC847B9-CCF7-44B9-B480-EDD3D1D33282}" srcOrd="0" destOrd="0" presId="urn:microsoft.com/office/officeart/2005/8/layout/vList3"/>
    <dgm:cxn modelId="{E5F782A1-B876-4A17-A2FC-C661ADE90742}" type="presParOf" srcId="{C1AB9CBF-AD45-474E-8BB8-D5BFC18BB9C0}" destId="{CDC9555C-6F97-4845-A7DA-FFD56B374C6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8A2CCFA2-C7E5-4533-9960-7900AACF89CA}" type="doc">
      <dgm:prSet loTypeId="urn:microsoft.com/office/officeart/2008/layout/HexagonCluster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24E8785-C160-41A1-A9FD-30750C6992E6}">
      <dgm:prSet/>
      <dgm:spPr/>
      <dgm:t>
        <a:bodyPr/>
        <a:lstStyle/>
        <a:p>
          <a:pPr rtl="0"/>
          <a:r>
            <a:rPr lang="zh-CN" dirty="0" smtClean="0"/>
            <a:t>张锦涛</a:t>
          </a:r>
          <a:endParaRPr lang="zh-CN" dirty="0"/>
        </a:p>
      </dgm:t>
    </dgm:pt>
    <dgm:pt modelId="{CA978BE8-9CCD-472B-8750-7FFA1F876CD6}" type="parTrans" cxnId="{711811FF-6941-4CC9-B0D0-67AB9B68C4D6}">
      <dgm:prSet/>
      <dgm:spPr/>
      <dgm:t>
        <a:bodyPr/>
        <a:lstStyle/>
        <a:p>
          <a:endParaRPr lang="zh-CN" altLang="en-US"/>
        </a:p>
      </dgm:t>
    </dgm:pt>
    <dgm:pt modelId="{1094D9BE-5577-4DA3-BFF8-8CD2BE257D8E}" type="sibTrans" cxnId="{711811FF-6941-4CC9-B0D0-67AB9B68C4D6}">
      <dgm:prSet/>
      <dgm:spPr/>
      <dgm:t>
        <a:bodyPr/>
        <a:lstStyle/>
        <a:p>
          <a:endParaRPr lang="zh-CN" altLang="en-US"/>
        </a:p>
      </dgm:t>
    </dgm:pt>
    <dgm:pt modelId="{A5DAA669-4F74-4D2A-AC53-6FCE62C2151F}">
      <dgm:prSet/>
      <dgm:spPr/>
      <dgm:t>
        <a:bodyPr/>
        <a:lstStyle/>
        <a:p>
          <a:pPr rtl="0"/>
          <a:r>
            <a:rPr lang="zh-CN" dirty="0" smtClean="0"/>
            <a:t>洪明</a:t>
          </a:r>
          <a:endParaRPr lang="zh-CN" dirty="0"/>
        </a:p>
      </dgm:t>
    </dgm:pt>
    <dgm:pt modelId="{783AD740-7DAF-42DD-AAB1-E86D5E5E587F}" type="parTrans" cxnId="{08BE979C-A258-45BE-BAAC-ED658F0E6F50}">
      <dgm:prSet/>
      <dgm:spPr/>
      <dgm:t>
        <a:bodyPr/>
        <a:lstStyle/>
        <a:p>
          <a:endParaRPr lang="zh-CN" altLang="en-US"/>
        </a:p>
      </dgm:t>
    </dgm:pt>
    <dgm:pt modelId="{16DEB2E9-F38F-4810-BAEA-7F41D0AB03AD}" type="sibTrans" cxnId="{08BE979C-A258-45BE-BAAC-ED658F0E6F50}">
      <dgm:prSet/>
      <dgm:spPr/>
      <dgm:t>
        <a:bodyPr/>
        <a:lstStyle/>
        <a:p>
          <a:endParaRPr lang="zh-CN" altLang="en-US"/>
        </a:p>
      </dgm:t>
    </dgm:pt>
    <dgm:pt modelId="{A8187637-2BCC-4232-9CBF-0BCE5906D00F}">
      <dgm:prSet/>
      <dgm:spPr/>
      <dgm:t>
        <a:bodyPr/>
        <a:lstStyle/>
        <a:p>
          <a:pPr rtl="0"/>
          <a:r>
            <a:rPr lang="zh-CN" smtClean="0"/>
            <a:t>张蕊</a:t>
          </a:r>
          <a:endParaRPr lang="zh-CN"/>
        </a:p>
      </dgm:t>
    </dgm:pt>
    <dgm:pt modelId="{7A82E2EC-DEC5-484D-B4C8-37AE33BF0E38}" type="parTrans" cxnId="{8FE819B5-8DAC-4B99-A394-F5E456DEE4A9}">
      <dgm:prSet/>
      <dgm:spPr/>
      <dgm:t>
        <a:bodyPr/>
        <a:lstStyle/>
        <a:p>
          <a:endParaRPr lang="zh-CN" altLang="en-US"/>
        </a:p>
      </dgm:t>
    </dgm:pt>
    <dgm:pt modelId="{3A052D3C-A0D0-466E-AD97-891B355F210F}" type="sibTrans" cxnId="{8FE819B5-8DAC-4B99-A394-F5E456DEE4A9}">
      <dgm:prSet/>
      <dgm:spPr/>
      <dgm:t>
        <a:bodyPr/>
        <a:lstStyle/>
        <a:p>
          <a:endParaRPr lang="zh-CN" altLang="en-US"/>
        </a:p>
      </dgm:t>
    </dgm:pt>
    <dgm:pt modelId="{82A42F13-6C62-4ED2-9891-D951C491B88F}">
      <dgm:prSet/>
      <dgm:spPr/>
      <dgm:t>
        <a:bodyPr/>
        <a:lstStyle/>
        <a:p>
          <a:pPr rtl="0"/>
          <a:r>
            <a:rPr lang="zh-CN" smtClean="0"/>
            <a:t>林楠</a:t>
          </a:r>
          <a:endParaRPr lang="zh-CN"/>
        </a:p>
      </dgm:t>
    </dgm:pt>
    <dgm:pt modelId="{3CE1B075-EE58-4A9E-9F70-7BEEE648CFBE}" type="parTrans" cxnId="{44F0472F-D8C1-4B22-B5CD-6792DCA4624E}">
      <dgm:prSet/>
      <dgm:spPr/>
      <dgm:t>
        <a:bodyPr/>
        <a:lstStyle/>
        <a:p>
          <a:endParaRPr lang="zh-CN" altLang="en-US"/>
        </a:p>
      </dgm:t>
    </dgm:pt>
    <dgm:pt modelId="{EE0F07D6-1F00-41BF-A93E-E9F562F5387C}" type="sibTrans" cxnId="{44F0472F-D8C1-4B22-B5CD-6792DCA4624E}">
      <dgm:prSet/>
      <dgm:spPr/>
      <dgm:t>
        <a:bodyPr/>
        <a:lstStyle/>
        <a:p>
          <a:endParaRPr lang="zh-CN" altLang="en-US"/>
        </a:p>
      </dgm:t>
    </dgm:pt>
    <dgm:pt modelId="{37D67FCF-1EB9-4245-8802-AFC17410903F}">
      <dgm:prSet/>
      <dgm:spPr>
        <a:solidFill>
          <a:srgbClr val="00B050"/>
        </a:solidFill>
      </dgm:spPr>
      <dgm:t>
        <a:bodyPr/>
        <a:lstStyle/>
        <a:p>
          <a:pPr rtl="0"/>
          <a:r>
            <a:rPr lang="zh-CN" dirty="0" smtClean="0"/>
            <a:t>陈哲</a:t>
          </a:r>
          <a:endParaRPr lang="zh-CN" dirty="0"/>
        </a:p>
      </dgm:t>
    </dgm:pt>
    <dgm:pt modelId="{30F551C1-27AA-4414-9384-9C2805BEE2A6}" type="parTrans" cxnId="{4C9189DB-88CC-4E2D-89C2-9CA0EBC526BC}">
      <dgm:prSet/>
      <dgm:spPr/>
      <dgm:t>
        <a:bodyPr/>
        <a:lstStyle/>
        <a:p>
          <a:endParaRPr lang="zh-CN" altLang="en-US"/>
        </a:p>
      </dgm:t>
    </dgm:pt>
    <dgm:pt modelId="{C7F16F5A-05B1-447C-88EB-B0E637F69E99}" type="sibTrans" cxnId="{4C9189DB-88CC-4E2D-89C2-9CA0EBC526BC}">
      <dgm:prSet/>
      <dgm:spPr/>
      <dgm:t>
        <a:bodyPr/>
        <a:lstStyle/>
        <a:p>
          <a:endParaRPr lang="zh-CN" altLang="en-US"/>
        </a:p>
      </dgm:t>
    </dgm:pt>
    <dgm:pt modelId="{F92C448D-E101-4740-97AA-C32EB850FF35}">
      <dgm:prSet/>
      <dgm:spPr>
        <a:solidFill>
          <a:srgbClr val="0070C0"/>
        </a:solidFill>
      </dgm:spPr>
      <dgm:t>
        <a:bodyPr/>
        <a:lstStyle/>
        <a:p>
          <a:pPr rtl="0"/>
          <a:r>
            <a:rPr lang="zh-CN" dirty="0" smtClean="0"/>
            <a:t>丁艳红</a:t>
          </a:r>
          <a:endParaRPr lang="zh-CN" dirty="0"/>
        </a:p>
      </dgm:t>
    </dgm:pt>
    <dgm:pt modelId="{26D5FD6C-2775-426F-83EB-A6C518451E1B}" type="parTrans" cxnId="{2F267373-458A-45DB-9FDC-E55340A42031}">
      <dgm:prSet/>
      <dgm:spPr/>
      <dgm:t>
        <a:bodyPr/>
        <a:lstStyle/>
        <a:p>
          <a:endParaRPr lang="zh-CN" altLang="en-US"/>
        </a:p>
      </dgm:t>
    </dgm:pt>
    <dgm:pt modelId="{BE0FF145-E80A-4C13-BEC7-A6D90E5C3556}" type="sibTrans" cxnId="{2F267373-458A-45DB-9FDC-E55340A42031}">
      <dgm:prSet/>
      <dgm:spPr/>
      <dgm:t>
        <a:bodyPr/>
        <a:lstStyle/>
        <a:p>
          <a:endParaRPr lang="zh-CN" altLang="en-US"/>
        </a:p>
      </dgm:t>
    </dgm:pt>
    <dgm:pt modelId="{DA005B22-BC2C-419A-B337-1690ABE6C5AD}">
      <dgm:prSet/>
      <dgm:spPr/>
      <dgm:t>
        <a:bodyPr/>
        <a:lstStyle/>
        <a:p>
          <a:pPr rtl="0"/>
          <a:r>
            <a:rPr lang="zh-CN" dirty="0" smtClean="0"/>
            <a:t>王赛</a:t>
          </a:r>
          <a:endParaRPr lang="zh-CN" dirty="0"/>
        </a:p>
      </dgm:t>
    </dgm:pt>
    <dgm:pt modelId="{C30D478A-E570-4014-ADEB-419578AD0CA9}" type="sibTrans" cxnId="{F37D51C4-38CE-4AFC-9347-1E599B7A9719}">
      <dgm:prSet/>
      <dgm:spPr/>
      <dgm:t>
        <a:bodyPr/>
        <a:lstStyle/>
        <a:p>
          <a:endParaRPr lang="zh-CN" altLang="en-US"/>
        </a:p>
      </dgm:t>
    </dgm:pt>
    <dgm:pt modelId="{99B41211-B0CE-483C-8679-078F83C63B32}" type="parTrans" cxnId="{F37D51C4-38CE-4AFC-9347-1E599B7A9719}">
      <dgm:prSet/>
      <dgm:spPr/>
      <dgm:t>
        <a:bodyPr/>
        <a:lstStyle/>
        <a:p>
          <a:endParaRPr lang="zh-CN" altLang="en-US"/>
        </a:p>
      </dgm:t>
    </dgm:pt>
    <dgm:pt modelId="{C4A5BA31-23CE-4DDA-8681-FCAF5BEFA879}" type="pres">
      <dgm:prSet presAssocID="{8A2CCFA2-C7E5-4533-9960-7900AACF89CA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CN" altLang="en-US"/>
        </a:p>
      </dgm:t>
    </dgm:pt>
    <dgm:pt modelId="{9B856677-259A-4780-A59E-C6050D97B840}" type="pres">
      <dgm:prSet presAssocID="{624E8785-C160-41A1-A9FD-30750C6992E6}" presName="text1" presStyleCnt="0"/>
      <dgm:spPr/>
      <dgm:t>
        <a:bodyPr/>
        <a:lstStyle/>
        <a:p>
          <a:endParaRPr lang="zh-CN" altLang="en-US"/>
        </a:p>
      </dgm:t>
    </dgm:pt>
    <dgm:pt modelId="{7B605127-EDE0-4C74-83B9-24E839E5BF96}" type="pres">
      <dgm:prSet presAssocID="{624E8785-C160-41A1-A9FD-30750C6992E6}" presName="textRepeatNode" presStyleLbl="align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2A1D6F-B8FE-49C1-9235-DA36167506F4}" type="pres">
      <dgm:prSet presAssocID="{624E8785-C160-41A1-A9FD-30750C6992E6}" presName="textaccent1" presStyleCnt="0"/>
      <dgm:spPr/>
      <dgm:t>
        <a:bodyPr/>
        <a:lstStyle/>
        <a:p>
          <a:endParaRPr lang="zh-CN" altLang="en-US"/>
        </a:p>
      </dgm:t>
    </dgm:pt>
    <dgm:pt modelId="{4C7A6F43-3723-4C5E-84BD-370B3F697A29}" type="pres">
      <dgm:prSet presAssocID="{624E8785-C160-41A1-A9FD-30750C6992E6}" presName="accentRepeatNode" presStyleLbl="solidAlignAcc1" presStyleIdx="0" presStyleCnt="14"/>
      <dgm:spPr/>
      <dgm:t>
        <a:bodyPr/>
        <a:lstStyle/>
        <a:p>
          <a:endParaRPr lang="zh-CN" altLang="en-US"/>
        </a:p>
      </dgm:t>
    </dgm:pt>
    <dgm:pt modelId="{8C46511D-AEF3-4D4A-BA8B-367EC18B0F00}" type="pres">
      <dgm:prSet presAssocID="{1094D9BE-5577-4DA3-BFF8-8CD2BE257D8E}" presName="image1" presStyleCnt="0"/>
      <dgm:spPr/>
      <dgm:t>
        <a:bodyPr/>
        <a:lstStyle/>
        <a:p>
          <a:endParaRPr lang="zh-CN" altLang="en-US"/>
        </a:p>
      </dgm:t>
    </dgm:pt>
    <dgm:pt modelId="{23BEC7B7-F52E-40BA-9965-E59F2C97FB47}" type="pres">
      <dgm:prSet presAssocID="{1094D9BE-5577-4DA3-BFF8-8CD2BE257D8E}" presName="imageRepeatNode" presStyleLbl="alignAcc1" presStyleIdx="0" presStyleCnt="7"/>
      <dgm:spPr/>
      <dgm:t>
        <a:bodyPr/>
        <a:lstStyle/>
        <a:p>
          <a:endParaRPr lang="zh-CN" altLang="en-US"/>
        </a:p>
      </dgm:t>
    </dgm:pt>
    <dgm:pt modelId="{DE39F9ED-FDD5-4C3E-B15B-CC4D0A036FA6}" type="pres">
      <dgm:prSet presAssocID="{1094D9BE-5577-4DA3-BFF8-8CD2BE257D8E}" presName="imageaccent1" presStyleCnt="0"/>
      <dgm:spPr/>
      <dgm:t>
        <a:bodyPr/>
        <a:lstStyle/>
        <a:p>
          <a:endParaRPr lang="zh-CN" altLang="en-US"/>
        </a:p>
      </dgm:t>
    </dgm:pt>
    <dgm:pt modelId="{951801EB-0A92-478A-8923-BB9B195C98FF}" type="pres">
      <dgm:prSet presAssocID="{1094D9BE-5577-4DA3-BFF8-8CD2BE257D8E}" presName="accentRepeatNode" presStyleLbl="solidAlignAcc1" presStyleIdx="1" presStyleCnt="14"/>
      <dgm:spPr/>
      <dgm:t>
        <a:bodyPr/>
        <a:lstStyle/>
        <a:p>
          <a:endParaRPr lang="zh-CN" altLang="en-US"/>
        </a:p>
      </dgm:t>
    </dgm:pt>
    <dgm:pt modelId="{5131B59F-DFB8-4389-AD4B-0CB9483EBCF9}" type="pres">
      <dgm:prSet presAssocID="{A5DAA669-4F74-4D2A-AC53-6FCE62C2151F}" presName="text2" presStyleCnt="0"/>
      <dgm:spPr/>
      <dgm:t>
        <a:bodyPr/>
        <a:lstStyle/>
        <a:p>
          <a:endParaRPr lang="zh-CN" altLang="en-US"/>
        </a:p>
      </dgm:t>
    </dgm:pt>
    <dgm:pt modelId="{345BFB60-A9E2-4E25-97FF-BF92C6CB38D9}" type="pres">
      <dgm:prSet presAssocID="{A5DAA669-4F74-4D2A-AC53-6FCE62C2151F}" presName="textRepeatNode" presStyleLbl="align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1DB4C1-1CBB-445B-A753-1346D9B50069}" type="pres">
      <dgm:prSet presAssocID="{A5DAA669-4F74-4D2A-AC53-6FCE62C2151F}" presName="textaccent2" presStyleCnt="0"/>
      <dgm:spPr/>
      <dgm:t>
        <a:bodyPr/>
        <a:lstStyle/>
        <a:p>
          <a:endParaRPr lang="zh-CN" altLang="en-US"/>
        </a:p>
      </dgm:t>
    </dgm:pt>
    <dgm:pt modelId="{D20D4AD3-4930-4393-A6AE-08483811220A}" type="pres">
      <dgm:prSet presAssocID="{A5DAA669-4F74-4D2A-AC53-6FCE62C2151F}" presName="accentRepeatNode" presStyleLbl="solidAlignAcc1" presStyleIdx="2" presStyleCnt="14"/>
      <dgm:spPr/>
      <dgm:t>
        <a:bodyPr/>
        <a:lstStyle/>
        <a:p>
          <a:endParaRPr lang="zh-CN" altLang="en-US"/>
        </a:p>
      </dgm:t>
    </dgm:pt>
    <dgm:pt modelId="{21C7B05B-7E57-4ADB-B3AE-D26991E0D0E3}" type="pres">
      <dgm:prSet presAssocID="{16DEB2E9-F38F-4810-BAEA-7F41D0AB03AD}" presName="image2" presStyleCnt="0"/>
      <dgm:spPr/>
      <dgm:t>
        <a:bodyPr/>
        <a:lstStyle/>
        <a:p>
          <a:endParaRPr lang="zh-CN" altLang="en-US"/>
        </a:p>
      </dgm:t>
    </dgm:pt>
    <dgm:pt modelId="{81486D96-E3C2-4B48-9814-CC03353E1D96}" type="pres">
      <dgm:prSet presAssocID="{16DEB2E9-F38F-4810-BAEA-7F41D0AB03AD}" presName="imageRepeatNode" presStyleLbl="alignAcc1" presStyleIdx="1" presStyleCnt="7" custScaleX="92930" custScaleY="108225" custLinFactX="73244" custLinFactNeighborX="100000" custLinFactNeighborY="14692"/>
      <dgm:spPr/>
      <dgm:t>
        <a:bodyPr/>
        <a:lstStyle/>
        <a:p>
          <a:endParaRPr lang="zh-CN" altLang="en-US"/>
        </a:p>
      </dgm:t>
    </dgm:pt>
    <dgm:pt modelId="{E1358AAA-F2F4-4A90-A7A0-F495E4D6D3CB}" type="pres">
      <dgm:prSet presAssocID="{16DEB2E9-F38F-4810-BAEA-7F41D0AB03AD}" presName="imageaccent2" presStyleCnt="0"/>
      <dgm:spPr/>
      <dgm:t>
        <a:bodyPr/>
        <a:lstStyle/>
        <a:p>
          <a:endParaRPr lang="zh-CN" altLang="en-US"/>
        </a:p>
      </dgm:t>
    </dgm:pt>
    <dgm:pt modelId="{11AE15EE-9EF3-417B-92C6-95FA6F1F3E1A}" type="pres">
      <dgm:prSet presAssocID="{16DEB2E9-F38F-4810-BAEA-7F41D0AB03AD}" presName="accentRepeatNode" presStyleLbl="solidAlignAcc1" presStyleIdx="3" presStyleCnt="14"/>
      <dgm:spPr/>
      <dgm:t>
        <a:bodyPr/>
        <a:lstStyle/>
        <a:p>
          <a:endParaRPr lang="zh-CN" altLang="en-US"/>
        </a:p>
      </dgm:t>
    </dgm:pt>
    <dgm:pt modelId="{9EBEEBFA-68C9-405D-9E61-8C198B9F9423}" type="pres">
      <dgm:prSet presAssocID="{A8187637-2BCC-4232-9CBF-0BCE5906D00F}" presName="text3" presStyleCnt="0"/>
      <dgm:spPr/>
      <dgm:t>
        <a:bodyPr/>
        <a:lstStyle/>
        <a:p>
          <a:endParaRPr lang="zh-CN" altLang="en-US"/>
        </a:p>
      </dgm:t>
    </dgm:pt>
    <dgm:pt modelId="{18DAA7A3-0428-4637-9D8B-C6483ACBF2DE}" type="pres">
      <dgm:prSet presAssocID="{A8187637-2BCC-4232-9CBF-0BCE5906D00F}" presName="textRepeatNode" presStyleLbl="align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5172E5-FC45-47BA-98AE-A7C8ECC515D2}" type="pres">
      <dgm:prSet presAssocID="{A8187637-2BCC-4232-9CBF-0BCE5906D00F}" presName="textaccent3" presStyleCnt="0"/>
      <dgm:spPr/>
      <dgm:t>
        <a:bodyPr/>
        <a:lstStyle/>
        <a:p>
          <a:endParaRPr lang="zh-CN" altLang="en-US"/>
        </a:p>
      </dgm:t>
    </dgm:pt>
    <dgm:pt modelId="{D52C40FB-B86C-4A9B-865A-D91C9B30F3DD}" type="pres">
      <dgm:prSet presAssocID="{A8187637-2BCC-4232-9CBF-0BCE5906D00F}" presName="accentRepeatNode" presStyleLbl="solidAlignAcc1" presStyleIdx="4" presStyleCnt="14"/>
      <dgm:spPr/>
      <dgm:t>
        <a:bodyPr/>
        <a:lstStyle/>
        <a:p>
          <a:endParaRPr lang="zh-CN" altLang="en-US"/>
        </a:p>
      </dgm:t>
    </dgm:pt>
    <dgm:pt modelId="{4393BE93-9C6E-4989-8C4F-3D261BBA65E4}" type="pres">
      <dgm:prSet presAssocID="{3A052D3C-A0D0-466E-AD97-891B355F210F}" presName="image3" presStyleCnt="0"/>
      <dgm:spPr/>
      <dgm:t>
        <a:bodyPr/>
        <a:lstStyle/>
        <a:p>
          <a:endParaRPr lang="zh-CN" altLang="en-US"/>
        </a:p>
      </dgm:t>
    </dgm:pt>
    <dgm:pt modelId="{FEE41387-9E09-4D5A-A7F9-33626499CE0F}" type="pres">
      <dgm:prSet presAssocID="{3A052D3C-A0D0-466E-AD97-891B355F210F}" presName="imageRepeatNode" presStyleLbl="alignAcc1" presStyleIdx="2" presStyleCnt="7"/>
      <dgm:spPr/>
      <dgm:t>
        <a:bodyPr/>
        <a:lstStyle/>
        <a:p>
          <a:endParaRPr lang="zh-CN" altLang="en-US"/>
        </a:p>
      </dgm:t>
    </dgm:pt>
    <dgm:pt modelId="{5EEFB7FA-0D2C-4FDC-9634-830D6F6D3DF7}" type="pres">
      <dgm:prSet presAssocID="{3A052D3C-A0D0-466E-AD97-891B355F210F}" presName="imageaccent3" presStyleCnt="0"/>
      <dgm:spPr/>
      <dgm:t>
        <a:bodyPr/>
        <a:lstStyle/>
        <a:p>
          <a:endParaRPr lang="zh-CN" altLang="en-US"/>
        </a:p>
      </dgm:t>
    </dgm:pt>
    <dgm:pt modelId="{B621ACBB-81DF-4B5C-9660-EB787ED27CFB}" type="pres">
      <dgm:prSet presAssocID="{3A052D3C-A0D0-466E-AD97-891B355F210F}" presName="accentRepeatNode" presStyleLbl="solidAlignAcc1" presStyleIdx="5" presStyleCnt="14"/>
      <dgm:spPr/>
      <dgm:t>
        <a:bodyPr/>
        <a:lstStyle/>
        <a:p>
          <a:endParaRPr lang="zh-CN" altLang="en-US"/>
        </a:p>
      </dgm:t>
    </dgm:pt>
    <dgm:pt modelId="{E53ABEAA-3205-4A8A-841C-A05DD5D74498}" type="pres">
      <dgm:prSet presAssocID="{DA005B22-BC2C-419A-B337-1690ABE6C5AD}" presName="text4" presStyleCnt="0"/>
      <dgm:spPr/>
      <dgm:t>
        <a:bodyPr/>
        <a:lstStyle/>
        <a:p>
          <a:endParaRPr lang="zh-CN" altLang="en-US"/>
        </a:p>
      </dgm:t>
    </dgm:pt>
    <dgm:pt modelId="{EECB829A-5711-44D6-A81B-9862955A9ED8}" type="pres">
      <dgm:prSet presAssocID="{DA005B22-BC2C-419A-B337-1690ABE6C5AD}" presName="textRepeatNode" presStyleLbl="align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D60361-94C3-4C51-9ED3-7CB96839C2BA}" type="pres">
      <dgm:prSet presAssocID="{DA005B22-BC2C-419A-B337-1690ABE6C5AD}" presName="textaccent4" presStyleCnt="0"/>
      <dgm:spPr/>
      <dgm:t>
        <a:bodyPr/>
        <a:lstStyle/>
        <a:p>
          <a:endParaRPr lang="zh-CN" altLang="en-US"/>
        </a:p>
      </dgm:t>
    </dgm:pt>
    <dgm:pt modelId="{28975A51-2D59-4B7A-A300-CCD1CB830E74}" type="pres">
      <dgm:prSet presAssocID="{DA005B22-BC2C-419A-B337-1690ABE6C5AD}" presName="accentRepeatNode" presStyleLbl="solidAlignAcc1" presStyleIdx="6" presStyleCnt="14"/>
      <dgm:spPr/>
      <dgm:t>
        <a:bodyPr/>
        <a:lstStyle/>
        <a:p>
          <a:endParaRPr lang="zh-CN" altLang="en-US"/>
        </a:p>
      </dgm:t>
    </dgm:pt>
    <dgm:pt modelId="{33C0CFA0-AEEE-46C7-BC71-43DCC6D6080B}" type="pres">
      <dgm:prSet presAssocID="{C30D478A-E570-4014-ADEB-419578AD0CA9}" presName="image4" presStyleCnt="0"/>
      <dgm:spPr/>
      <dgm:t>
        <a:bodyPr/>
        <a:lstStyle/>
        <a:p>
          <a:endParaRPr lang="zh-CN" altLang="en-US"/>
        </a:p>
      </dgm:t>
    </dgm:pt>
    <dgm:pt modelId="{DB9ADBAE-A8CC-4D4A-AF23-F335A443F59C}" type="pres">
      <dgm:prSet presAssocID="{C30D478A-E570-4014-ADEB-419578AD0CA9}" presName="imageRepeatNode" presStyleLbl="alignAcc1" presStyleIdx="3" presStyleCnt="7"/>
      <dgm:spPr/>
      <dgm:t>
        <a:bodyPr/>
        <a:lstStyle/>
        <a:p>
          <a:endParaRPr lang="zh-CN" altLang="en-US"/>
        </a:p>
      </dgm:t>
    </dgm:pt>
    <dgm:pt modelId="{E751FA29-78F0-4B3F-AB41-F484C7A26377}" type="pres">
      <dgm:prSet presAssocID="{C30D478A-E570-4014-ADEB-419578AD0CA9}" presName="imageaccent4" presStyleCnt="0"/>
      <dgm:spPr/>
      <dgm:t>
        <a:bodyPr/>
        <a:lstStyle/>
        <a:p>
          <a:endParaRPr lang="zh-CN" altLang="en-US"/>
        </a:p>
      </dgm:t>
    </dgm:pt>
    <dgm:pt modelId="{CB866C88-15E9-483F-B292-3FAA315DEEB3}" type="pres">
      <dgm:prSet presAssocID="{C30D478A-E570-4014-ADEB-419578AD0CA9}" presName="accentRepeatNode" presStyleLbl="solidAlignAcc1" presStyleIdx="7" presStyleCnt="14"/>
      <dgm:spPr/>
      <dgm:t>
        <a:bodyPr/>
        <a:lstStyle/>
        <a:p>
          <a:endParaRPr lang="zh-CN" altLang="en-US"/>
        </a:p>
      </dgm:t>
    </dgm:pt>
    <dgm:pt modelId="{0AECBC80-465D-4591-8737-37B2C56A925F}" type="pres">
      <dgm:prSet presAssocID="{82A42F13-6C62-4ED2-9891-D951C491B88F}" presName="text5" presStyleCnt="0"/>
      <dgm:spPr/>
      <dgm:t>
        <a:bodyPr/>
        <a:lstStyle/>
        <a:p>
          <a:endParaRPr lang="zh-CN" altLang="en-US"/>
        </a:p>
      </dgm:t>
    </dgm:pt>
    <dgm:pt modelId="{09D3DED4-448A-462D-98C3-1DAD731B5761}" type="pres">
      <dgm:prSet presAssocID="{82A42F13-6C62-4ED2-9891-D951C491B88F}" presName="textRepeatNode" presStyleLbl="align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DA1470-D8B0-48F1-8B55-243B836B82E1}" type="pres">
      <dgm:prSet presAssocID="{82A42F13-6C62-4ED2-9891-D951C491B88F}" presName="textaccent5" presStyleCnt="0"/>
      <dgm:spPr/>
      <dgm:t>
        <a:bodyPr/>
        <a:lstStyle/>
        <a:p>
          <a:endParaRPr lang="zh-CN" altLang="en-US"/>
        </a:p>
      </dgm:t>
    </dgm:pt>
    <dgm:pt modelId="{66B2814A-CF26-42B6-8814-2BB5C46CC160}" type="pres">
      <dgm:prSet presAssocID="{82A42F13-6C62-4ED2-9891-D951C491B88F}" presName="accentRepeatNode" presStyleLbl="solidAlignAcc1" presStyleIdx="8" presStyleCnt="14"/>
      <dgm:spPr/>
      <dgm:t>
        <a:bodyPr/>
        <a:lstStyle/>
        <a:p>
          <a:endParaRPr lang="zh-CN" altLang="en-US"/>
        </a:p>
      </dgm:t>
    </dgm:pt>
    <dgm:pt modelId="{CEAA8A10-96EF-4647-887A-92B95F13654E}" type="pres">
      <dgm:prSet presAssocID="{EE0F07D6-1F00-41BF-A93E-E9F562F5387C}" presName="image5" presStyleCnt="0"/>
      <dgm:spPr/>
      <dgm:t>
        <a:bodyPr/>
        <a:lstStyle/>
        <a:p>
          <a:endParaRPr lang="zh-CN" altLang="en-US"/>
        </a:p>
      </dgm:t>
    </dgm:pt>
    <dgm:pt modelId="{7C2A9F65-6496-4717-B180-727DE6E23193}" type="pres">
      <dgm:prSet presAssocID="{EE0F07D6-1F00-41BF-A93E-E9F562F5387C}" presName="imageRepeatNode" presStyleLbl="alignAcc1" presStyleIdx="4" presStyleCnt="7"/>
      <dgm:spPr/>
      <dgm:t>
        <a:bodyPr/>
        <a:lstStyle/>
        <a:p>
          <a:endParaRPr lang="zh-CN" altLang="en-US"/>
        </a:p>
      </dgm:t>
    </dgm:pt>
    <dgm:pt modelId="{0871D6C0-B6B6-4E9F-BEB3-1A909C90DCCC}" type="pres">
      <dgm:prSet presAssocID="{EE0F07D6-1F00-41BF-A93E-E9F562F5387C}" presName="imageaccent5" presStyleCnt="0"/>
      <dgm:spPr/>
      <dgm:t>
        <a:bodyPr/>
        <a:lstStyle/>
        <a:p>
          <a:endParaRPr lang="zh-CN" altLang="en-US"/>
        </a:p>
      </dgm:t>
    </dgm:pt>
    <dgm:pt modelId="{D19AE528-34D0-452E-8CB6-27CE8CCA7907}" type="pres">
      <dgm:prSet presAssocID="{EE0F07D6-1F00-41BF-A93E-E9F562F5387C}" presName="accentRepeatNode" presStyleLbl="solidAlignAcc1" presStyleIdx="9" presStyleCnt="14"/>
      <dgm:spPr/>
      <dgm:t>
        <a:bodyPr/>
        <a:lstStyle/>
        <a:p>
          <a:endParaRPr lang="zh-CN" altLang="en-US"/>
        </a:p>
      </dgm:t>
    </dgm:pt>
    <dgm:pt modelId="{5C633ACE-5067-4D8F-A254-7D0C6DB8BE56}" type="pres">
      <dgm:prSet presAssocID="{37D67FCF-1EB9-4245-8802-AFC17410903F}" presName="text6" presStyleCnt="0"/>
      <dgm:spPr/>
      <dgm:t>
        <a:bodyPr/>
        <a:lstStyle/>
        <a:p>
          <a:endParaRPr lang="zh-CN" altLang="en-US"/>
        </a:p>
      </dgm:t>
    </dgm:pt>
    <dgm:pt modelId="{85365C58-BB5B-40AE-8B6D-AE8DB06A87F7}" type="pres">
      <dgm:prSet presAssocID="{37D67FCF-1EB9-4245-8802-AFC17410903F}" presName="textRepeatNode" presStyleLbl="alignNode1" presStyleIdx="5" presStyleCnt="7" custLinFactX="-75645" custLinFactNeighborX="-100000" custLinFactNeighborY="28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14EB5B-82B6-420F-9010-E49FB953A72D}" type="pres">
      <dgm:prSet presAssocID="{37D67FCF-1EB9-4245-8802-AFC17410903F}" presName="textaccent6" presStyleCnt="0"/>
      <dgm:spPr/>
      <dgm:t>
        <a:bodyPr/>
        <a:lstStyle/>
        <a:p>
          <a:endParaRPr lang="zh-CN" altLang="en-US"/>
        </a:p>
      </dgm:t>
    </dgm:pt>
    <dgm:pt modelId="{7710A4A0-1844-4440-BB82-E1805D10171A}" type="pres">
      <dgm:prSet presAssocID="{37D67FCF-1EB9-4245-8802-AFC17410903F}" presName="accentRepeatNode" presStyleLbl="solidAlignAcc1" presStyleIdx="10" presStyleCnt="14" custLinFactX="-708638" custLinFactY="-300000" custLinFactNeighborX="-800000" custLinFactNeighborY="-36794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AF7CE318-0E50-4A98-9227-54AA188D8266}" type="pres">
      <dgm:prSet presAssocID="{C7F16F5A-05B1-447C-88EB-B0E637F69E99}" presName="image6" presStyleCnt="0"/>
      <dgm:spPr/>
      <dgm:t>
        <a:bodyPr/>
        <a:lstStyle/>
        <a:p>
          <a:endParaRPr lang="zh-CN" altLang="en-US"/>
        </a:p>
      </dgm:t>
    </dgm:pt>
    <dgm:pt modelId="{0291E0BE-F31C-4ADD-BD32-DD2CE5429AEC}" type="pres">
      <dgm:prSet presAssocID="{C7F16F5A-05B1-447C-88EB-B0E637F69E99}" presName="imageRepeatNode" presStyleLbl="alignAcc1" presStyleIdx="5" presStyleCnt="7"/>
      <dgm:spPr/>
      <dgm:t>
        <a:bodyPr/>
        <a:lstStyle/>
        <a:p>
          <a:endParaRPr lang="zh-CN" altLang="en-US"/>
        </a:p>
      </dgm:t>
    </dgm:pt>
    <dgm:pt modelId="{823573F8-E426-43DE-9E5F-65BAD096E3E0}" type="pres">
      <dgm:prSet presAssocID="{C7F16F5A-05B1-447C-88EB-B0E637F69E99}" presName="imageaccent6" presStyleCnt="0"/>
      <dgm:spPr/>
      <dgm:t>
        <a:bodyPr/>
        <a:lstStyle/>
        <a:p>
          <a:endParaRPr lang="zh-CN" altLang="en-US"/>
        </a:p>
      </dgm:t>
    </dgm:pt>
    <dgm:pt modelId="{57EDA373-A6F3-4CAA-8E80-432D7175FCF2}" type="pres">
      <dgm:prSet presAssocID="{C7F16F5A-05B1-447C-88EB-B0E637F69E99}" presName="accentRepeatNode" presStyleLbl="solidAlignAcc1" presStyleIdx="11" presStyleCnt="14"/>
      <dgm:spPr/>
      <dgm:t>
        <a:bodyPr/>
        <a:lstStyle/>
        <a:p>
          <a:endParaRPr lang="zh-CN" altLang="en-US"/>
        </a:p>
      </dgm:t>
    </dgm:pt>
    <dgm:pt modelId="{C3E3CAFF-E680-461A-8537-BFBC6D158185}" type="pres">
      <dgm:prSet presAssocID="{F92C448D-E101-4740-97AA-C32EB850FF35}" presName="text7" presStyleCnt="0"/>
      <dgm:spPr/>
      <dgm:t>
        <a:bodyPr/>
        <a:lstStyle/>
        <a:p>
          <a:endParaRPr lang="zh-CN" altLang="en-US"/>
        </a:p>
      </dgm:t>
    </dgm:pt>
    <dgm:pt modelId="{DF6035ED-41CB-4DAA-89D5-DA07AE43703D}" type="pres">
      <dgm:prSet presAssocID="{F92C448D-E101-4740-97AA-C32EB850FF35}" presName="textRepeatNode" presStyleLbl="align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3BE5DB-1FF2-46F0-A662-9C9F7B878AEF}" type="pres">
      <dgm:prSet presAssocID="{F92C448D-E101-4740-97AA-C32EB850FF35}" presName="textaccent7" presStyleCnt="0"/>
      <dgm:spPr/>
      <dgm:t>
        <a:bodyPr/>
        <a:lstStyle/>
        <a:p>
          <a:endParaRPr lang="zh-CN" altLang="en-US"/>
        </a:p>
      </dgm:t>
    </dgm:pt>
    <dgm:pt modelId="{C2D2579F-06A3-4497-823C-69011CE96996}" type="pres">
      <dgm:prSet presAssocID="{F92C448D-E101-4740-97AA-C32EB850FF35}" presName="accentRepeatNode" presStyleLbl="solidAlignAcc1" presStyleIdx="12" presStyleCnt="14"/>
      <dgm:spPr/>
      <dgm:t>
        <a:bodyPr/>
        <a:lstStyle/>
        <a:p>
          <a:endParaRPr lang="zh-CN" altLang="en-US"/>
        </a:p>
      </dgm:t>
    </dgm:pt>
    <dgm:pt modelId="{03989CD4-A44E-4354-9825-D6BCEFC68476}" type="pres">
      <dgm:prSet presAssocID="{BE0FF145-E80A-4C13-BEC7-A6D90E5C3556}" presName="image7" presStyleCnt="0"/>
      <dgm:spPr/>
      <dgm:t>
        <a:bodyPr/>
        <a:lstStyle/>
        <a:p>
          <a:endParaRPr lang="zh-CN" altLang="en-US"/>
        </a:p>
      </dgm:t>
    </dgm:pt>
    <dgm:pt modelId="{B962144C-C58F-4AF7-8811-B2AC7DF28BE9}" type="pres">
      <dgm:prSet presAssocID="{BE0FF145-E80A-4C13-BEC7-A6D90E5C3556}" presName="imageRepeatNode" presStyleLbl="alignAcc1" presStyleIdx="6" presStyleCnt="7"/>
      <dgm:spPr/>
      <dgm:t>
        <a:bodyPr/>
        <a:lstStyle/>
        <a:p>
          <a:endParaRPr lang="zh-CN" altLang="en-US"/>
        </a:p>
      </dgm:t>
    </dgm:pt>
    <dgm:pt modelId="{C27DD301-917E-4693-8FA3-99B261B67152}" type="pres">
      <dgm:prSet presAssocID="{BE0FF145-E80A-4C13-BEC7-A6D90E5C3556}" presName="imageaccent7" presStyleCnt="0"/>
      <dgm:spPr/>
      <dgm:t>
        <a:bodyPr/>
        <a:lstStyle/>
        <a:p>
          <a:endParaRPr lang="zh-CN" altLang="en-US"/>
        </a:p>
      </dgm:t>
    </dgm:pt>
    <dgm:pt modelId="{33A708DB-6386-4EE5-A0AF-C137E4A5A006}" type="pres">
      <dgm:prSet presAssocID="{BE0FF145-E80A-4C13-BEC7-A6D90E5C3556}" presName="accentRepeatNode" presStyleLbl="solidAlignAcc1" presStyleIdx="13" presStyleCnt="14"/>
      <dgm:spPr/>
      <dgm:t>
        <a:bodyPr/>
        <a:lstStyle/>
        <a:p>
          <a:endParaRPr lang="zh-CN" altLang="en-US"/>
        </a:p>
      </dgm:t>
    </dgm:pt>
  </dgm:ptLst>
  <dgm:cxnLst>
    <dgm:cxn modelId="{2F267373-458A-45DB-9FDC-E55340A42031}" srcId="{8A2CCFA2-C7E5-4533-9960-7900AACF89CA}" destId="{F92C448D-E101-4740-97AA-C32EB850FF35}" srcOrd="6" destOrd="0" parTransId="{26D5FD6C-2775-426F-83EB-A6C518451E1B}" sibTransId="{BE0FF145-E80A-4C13-BEC7-A6D90E5C3556}"/>
    <dgm:cxn modelId="{908BF1B3-1B36-4B1F-B454-627A3C27061F}" type="presOf" srcId="{C7F16F5A-05B1-447C-88EB-B0E637F69E99}" destId="{0291E0BE-F31C-4ADD-BD32-DD2CE5429AEC}" srcOrd="0" destOrd="0" presId="urn:microsoft.com/office/officeart/2008/layout/HexagonCluster"/>
    <dgm:cxn modelId="{8FE819B5-8DAC-4B99-A394-F5E456DEE4A9}" srcId="{8A2CCFA2-C7E5-4533-9960-7900AACF89CA}" destId="{A8187637-2BCC-4232-9CBF-0BCE5906D00F}" srcOrd="2" destOrd="0" parTransId="{7A82E2EC-DEC5-484D-B4C8-37AE33BF0E38}" sibTransId="{3A052D3C-A0D0-466E-AD97-891B355F210F}"/>
    <dgm:cxn modelId="{05A5BE1A-6FE9-4851-9AEE-7C0B1DBBA46A}" type="presOf" srcId="{A8187637-2BCC-4232-9CBF-0BCE5906D00F}" destId="{18DAA7A3-0428-4637-9D8B-C6483ACBF2DE}" srcOrd="0" destOrd="0" presId="urn:microsoft.com/office/officeart/2008/layout/HexagonCluster"/>
    <dgm:cxn modelId="{A35F4191-B6EB-4EDF-892F-FDA2D237DC1D}" type="presOf" srcId="{624E8785-C160-41A1-A9FD-30750C6992E6}" destId="{7B605127-EDE0-4C74-83B9-24E839E5BF96}" srcOrd="0" destOrd="0" presId="urn:microsoft.com/office/officeart/2008/layout/HexagonCluster"/>
    <dgm:cxn modelId="{711811FF-6941-4CC9-B0D0-67AB9B68C4D6}" srcId="{8A2CCFA2-C7E5-4533-9960-7900AACF89CA}" destId="{624E8785-C160-41A1-A9FD-30750C6992E6}" srcOrd="0" destOrd="0" parTransId="{CA978BE8-9CCD-472B-8750-7FFA1F876CD6}" sibTransId="{1094D9BE-5577-4DA3-BFF8-8CD2BE257D8E}"/>
    <dgm:cxn modelId="{17586E58-D4BF-4B37-93EB-43930B4196FF}" type="presOf" srcId="{DA005B22-BC2C-419A-B337-1690ABE6C5AD}" destId="{EECB829A-5711-44D6-A81B-9862955A9ED8}" srcOrd="0" destOrd="0" presId="urn:microsoft.com/office/officeart/2008/layout/HexagonCluster"/>
    <dgm:cxn modelId="{489D5495-CD18-4AA0-B8AD-24FEF0840858}" type="presOf" srcId="{37D67FCF-1EB9-4245-8802-AFC17410903F}" destId="{85365C58-BB5B-40AE-8B6D-AE8DB06A87F7}" srcOrd="0" destOrd="0" presId="urn:microsoft.com/office/officeart/2008/layout/HexagonCluster"/>
    <dgm:cxn modelId="{F37D51C4-38CE-4AFC-9347-1E599B7A9719}" srcId="{8A2CCFA2-C7E5-4533-9960-7900AACF89CA}" destId="{DA005B22-BC2C-419A-B337-1690ABE6C5AD}" srcOrd="3" destOrd="0" parTransId="{99B41211-B0CE-483C-8679-078F83C63B32}" sibTransId="{C30D478A-E570-4014-ADEB-419578AD0CA9}"/>
    <dgm:cxn modelId="{F097DA49-46BB-4BEF-94E2-D3F8F40CB030}" type="presOf" srcId="{82A42F13-6C62-4ED2-9891-D951C491B88F}" destId="{09D3DED4-448A-462D-98C3-1DAD731B5761}" srcOrd="0" destOrd="0" presId="urn:microsoft.com/office/officeart/2008/layout/HexagonCluster"/>
    <dgm:cxn modelId="{F911D49E-E70D-4A7A-B8BB-F54380B9436F}" type="presOf" srcId="{BE0FF145-E80A-4C13-BEC7-A6D90E5C3556}" destId="{B962144C-C58F-4AF7-8811-B2AC7DF28BE9}" srcOrd="0" destOrd="0" presId="urn:microsoft.com/office/officeart/2008/layout/HexagonCluster"/>
    <dgm:cxn modelId="{08BE979C-A258-45BE-BAAC-ED658F0E6F50}" srcId="{8A2CCFA2-C7E5-4533-9960-7900AACF89CA}" destId="{A5DAA669-4F74-4D2A-AC53-6FCE62C2151F}" srcOrd="1" destOrd="0" parTransId="{783AD740-7DAF-42DD-AAB1-E86D5E5E587F}" sibTransId="{16DEB2E9-F38F-4810-BAEA-7F41D0AB03AD}"/>
    <dgm:cxn modelId="{91DBE60E-41F9-4135-8156-E3336735A6EC}" type="presOf" srcId="{F92C448D-E101-4740-97AA-C32EB850FF35}" destId="{DF6035ED-41CB-4DAA-89D5-DA07AE43703D}" srcOrd="0" destOrd="0" presId="urn:microsoft.com/office/officeart/2008/layout/HexagonCluster"/>
    <dgm:cxn modelId="{4C9189DB-88CC-4E2D-89C2-9CA0EBC526BC}" srcId="{8A2CCFA2-C7E5-4533-9960-7900AACF89CA}" destId="{37D67FCF-1EB9-4245-8802-AFC17410903F}" srcOrd="5" destOrd="0" parTransId="{30F551C1-27AA-4414-9384-9C2805BEE2A6}" sibTransId="{C7F16F5A-05B1-447C-88EB-B0E637F69E99}"/>
    <dgm:cxn modelId="{C03B7EA2-5934-41CE-B6D9-6BB3CA73A7AF}" type="presOf" srcId="{C30D478A-E570-4014-ADEB-419578AD0CA9}" destId="{DB9ADBAE-A8CC-4D4A-AF23-F335A443F59C}" srcOrd="0" destOrd="0" presId="urn:microsoft.com/office/officeart/2008/layout/HexagonCluster"/>
    <dgm:cxn modelId="{6D4E4B36-05CD-40FE-AD1D-66B814B3867B}" type="presOf" srcId="{16DEB2E9-F38F-4810-BAEA-7F41D0AB03AD}" destId="{81486D96-E3C2-4B48-9814-CC03353E1D96}" srcOrd="0" destOrd="0" presId="urn:microsoft.com/office/officeart/2008/layout/HexagonCluster"/>
    <dgm:cxn modelId="{A8F7663B-6880-487D-AFB6-CE8A3C33A8C3}" type="presOf" srcId="{8A2CCFA2-C7E5-4533-9960-7900AACF89CA}" destId="{C4A5BA31-23CE-4DDA-8681-FCAF5BEFA879}" srcOrd="0" destOrd="0" presId="urn:microsoft.com/office/officeart/2008/layout/HexagonCluster"/>
    <dgm:cxn modelId="{F9412BD0-BDC4-40FA-8585-2B7FF4960BFA}" type="presOf" srcId="{3A052D3C-A0D0-466E-AD97-891B355F210F}" destId="{FEE41387-9E09-4D5A-A7F9-33626499CE0F}" srcOrd="0" destOrd="0" presId="urn:microsoft.com/office/officeart/2008/layout/HexagonCluster"/>
    <dgm:cxn modelId="{FA26DD5A-62CC-4A4B-84DE-2C0260E458BE}" type="presOf" srcId="{EE0F07D6-1F00-41BF-A93E-E9F562F5387C}" destId="{7C2A9F65-6496-4717-B180-727DE6E23193}" srcOrd="0" destOrd="0" presId="urn:microsoft.com/office/officeart/2008/layout/HexagonCluster"/>
    <dgm:cxn modelId="{CFC0B8F0-4DD3-4C4D-98CB-A040842E405E}" type="presOf" srcId="{1094D9BE-5577-4DA3-BFF8-8CD2BE257D8E}" destId="{23BEC7B7-F52E-40BA-9965-E59F2C97FB47}" srcOrd="0" destOrd="0" presId="urn:microsoft.com/office/officeart/2008/layout/HexagonCluster"/>
    <dgm:cxn modelId="{44F0472F-D8C1-4B22-B5CD-6792DCA4624E}" srcId="{8A2CCFA2-C7E5-4533-9960-7900AACF89CA}" destId="{82A42F13-6C62-4ED2-9891-D951C491B88F}" srcOrd="4" destOrd="0" parTransId="{3CE1B075-EE58-4A9E-9F70-7BEEE648CFBE}" sibTransId="{EE0F07D6-1F00-41BF-A93E-E9F562F5387C}"/>
    <dgm:cxn modelId="{AA0BA135-66F1-4793-923A-3338730A2EDE}" type="presOf" srcId="{A5DAA669-4F74-4D2A-AC53-6FCE62C2151F}" destId="{345BFB60-A9E2-4E25-97FF-BF92C6CB38D9}" srcOrd="0" destOrd="0" presId="urn:microsoft.com/office/officeart/2008/layout/HexagonCluster"/>
    <dgm:cxn modelId="{54E71AB9-66A4-4FC4-B340-3C9479076C9C}" type="presParOf" srcId="{C4A5BA31-23CE-4DDA-8681-FCAF5BEFA879}" destId="{9B856677-259A-4780-A59E-C6050D97B840}" srcOrd="0" destOrd="0" presId="urn:microsoft.com/office/officeart/2008/layout/HexagonCluster"/>
    <dgm:cxn modelId="{BEA8BB47-0C99-4331-9ADF-F0698F1F011B}" type="presParOf" srcId="{9B856677-259A-4780-A59E-C6050D97B840}" destId="{7B605127-EDE0-4C74-83B9-24E839E5BF96}" srcOrd="0" destOrd="0" presId="urn:microsoft.com/office/officeart/2008/layout/HexagonCluster"/>
    <dgm:cxn modelId="{2FBF7F56-7F3A-4672-957B-2B0C0241971C}" type="presParOf" srcId="{C4A5BA31-23CE-4DDA-8681-FCAF5BEFA879}" destId="{092A1D6F-B8FE-49C1-9235-DA36167506F4}" srcOrd="1" destOrd="0" presId="urn:microsoft.com/office/officeart/2008/layout/HexagonCluster"/>
    <dgm:cxn modelId="{63B9B9AA-BB2A-436D-B885-42B1EFF5B056}" type="presParOf" srcId="{092A1D6F-B8FE-49C1-9235-DA36167506F4}" destId="{4C7A6F43-3723-4C5E-84BD-370B3F697A29}" srcOrd="0" destOrd="0" presId="urn:microsoft.com/office/officeart/2008/layout/HexagonCluster"/>
    <dgm:cxn modelId="{5075C654-0448-448F-9FB8-CE580A0591C6}" type="presParOf" srcId="{C4A5BA31-23CE-4DDA-8681-FCAF5BEFA879}" destId="{8C46511D-AEF3-4D4A-BA8B-367EC18B0F00}" srcOrd="2" destOrd="0" presId="urn:microsoft.com/office/officeart/2008/layout/HexagonCluster"/>
    <dgm:cxn modelId="{134ED035-65CD-48AE-BC81-0151251ABA49}" type="presParOf" srcId="{8C46511D-AEF3-4D4A-BA8B-367EC18B0F00}" destId="{23BEC7B7-F52E-40BA-9965-E59F2C97FB47}" srcOrd="0" destOrd="0" presId="urn:microsoft.com/office/officeart/2008/layout/HexagonCluster"/>
    <dgm:cxn modelId="{B44E8EF6-C9A9-4066-94CD-7B61B7081A25}" type="presParOf" srcId="{C4A5BA31-23CE-4DDA-8681-FCAF5BEFA879}" destId="{DE39F9ED-FDD5-4C3E-B15B-CC4D0A036FA6}" srcOrd="3" destOrd="0" presId="urn:microsoft.com/office/officeart/2008/layout/HexagonCluster"/>
    <dgm:cxn modelId="{D9F60C66-C03B-434F-A24C-5EA07E83CE3A}" type="presParOf" srcId="{DE39F9ED-FDD5-4C3E-B15B-CC4D0A036FA6}" destId="{951801EB-0A92-478A-8923-BB9B195C98FF}" srcOrd="0" destOrd="0" presId="urn:microsoft.com/office/officeart/2008/layout/HexagonCluster"/>
    <dgm:cxn modelId="{B9AE09D1-A869-45BA-9A52-C7CA85565554}" type="presParOf" srcId="{C4A5BA31-23CE-4DDA-8681-FCAF5BEFA879}" destId="{5131B59F-DFB8-4389-AD4B-0CB9483EBCF9}" srcOrd="4" destOrd="0" presId="urn:microsoft.com/office/officeart/2008/layout/HexagonCluster"/>
    <dgm:cxn modelId="{F1501345-BD54-41E4-8F38-50FD7914E2DA}" type="presParOf" srcId="{5131B59F-DFB8-4389-AD4B-0CB9483EBCF9}" destId="{345BFB60-A9E2-4E25-97FF-BF92C6CB38D9}" srcOrd="0" destOrd="0" presId="urn:microsoft.com/office/officeart/2008/layout/HexagonCluster"/>
    <dgm:cxn modelId="{A212696E-09A6-4C1B-B4FF-E6EF85D9BC32}" type="presParOf" srcId="{C4A5BA31-23CE-4DDA-8681-FCAF5BEFA879}" destId="{161DB4C1-1CBB-445B-A753-1346D9B50069}" srcOrd="5" destOrd="0" presId="urn:microsoft.com/office/officeart/2008/layout/HexagonCluster"/>
    <dgm:cxn modelId="{0113AC1D-58E5-450C-90A1-87A44959B93C}" type="presParOf" srcId="{161DB4C1-1CBB-445B-A753-1346D9B50069}" destId="{D20D4AD3-4930-4393-A6AE-08483811220A}" srcOrd="0" destOrd="0" presId="urn:microsoft.com/office/officeart/2008/layout/HexagonCluster"/>
    <dgm:cxn modelId="{11F4EB9D-97F9-4D1E-898B-DE7DD03E9025}" type="presParOf" srcId="{C4A5BA31-23CE-4DDA-8681-FCAF5BEFA879}" destId="{21C7B05B-7E57-4ADB-B3AE-D26991E0D0E3}" srcOrd="6" destOrd="0" presId="urn:microsoft.com/office/officeart/2008/layout/HexagonCluster"/>
    <dgm:cxn modelId="{F73C6248-C15E-4E1D-A981-64F6CDDDF0B9}" type="presParOf" srcId="{21C7B05B-7E57-4ADB-B3AE-D26991E0D0E3}" destId="{81486D96-E3C2-4B48-9814-CC03353E1D96}" srcOrd="0" destOrd="0" presId="urn:microsoft.com/office/officeart/2008/layout/HexagonCluster"/>
    <dgm:cxn modelId="{225B4C36-93D4-457F-975D-1E2C3B9B6B7F}" type="presParOf" srcId="{C4A5BA31-23CE-4DDA-8681-FCAF5BEFA879}" destId="{E1358AAA-F2F4-4A90-A7A0-F495E4D6D3CB}" srcOrd="7" destOrd="0" presId="urn:microsoft.com/office/officeart/2008/layout/HexagonCluster"/>
    <dgm:cxn modelId="{D153CC7B-871A-43E3-98F9-4594757AB804}" type="presParOf" srcId="{E1358AAA-F2F4-4A90-A7A0-F495E4D6D3CB}" destId="{11AE15EE-9EF3-417B-92C6-95FA6F1F3E1A}" srcOrd="0" destOrd="0" presId="urn:microsoft.com/office/officeart/2008/layout/HexagonCluster"/>
    <dgm:cxn modelId="{2269F796-1AF5-4DE4-BD50-4EE399967FD5}" type="presParOf" srcId="{C4A5BA31-23CE-4DDA-8681-FCAF5BEFA879}" destId="{9EBEEBFA-68C9-405D-9E61-8C198B9F9423}" srcOrd="8" destOrd="0" presId="urn:microsoft.com/office/officeart/2008/layout/HexagonCluster"/>
    <dgm:cxn modelId="{ECAB373B-8EF9-4AC4-A6C1-F19D8E556119}" type="presParOf" srcId="{9EBEEBFA-68C9-405D-9E61-8C198B9F9423}" destId="{18DAA7A3-0428-4637-9D8B-C6483ACBF2DE}" srcOrd="0" destOrd="0" presId="urn:microsoft.com/office/officeart/2008/layout/HexagonCluster"/>
    <dgm:cxn modelId="{28874DC8-E378-4E70-B216-70AE8B977A71}" type="presParOf" srcId="{C4A5BA31-23CE-4DDA-8681-FCAF5BEFA879}" destId="{805172E5-FC45-47BA-98AE-A7C8ECC515D2}" srcOrd="9" destOrd="0" presId="urn:microsoft.com/office/officeart/2008/layout/HexagonCluster"/>
    <dgm:cxn modelId="{3E248DDC-622C-4AFD-A9D6-BF690AC4BA5E}" type="presParOf" srcId="{805172E5-FC45-47BA-98AE-A7C8ECC515D2}" destId="{D52C40FB-B86C-4A9B-865A-D91C9B30F3DD}" srcOrd="0" destOrd="0" presId="urn:microsoft.com/office/officeart/2008/layout/HexagonCluster"/>
    <dgm:cxn modelId="{53F4CC35-23E0-4CC0-A173-82F494D99E43}" type="presParOf" srcId="{C4A5BA31-23CE-4DDA-8681-FCAF5BEFA879}" destId="{4393BE93-9C6E-4989-8C4F-3D261BBA65E4}" srcOrd="10" destOrd="0" presId="urn:microsoft.com/office/officeart/2008/layout/HexagonCluster"/>
    <dgm:cxn modelId="{DE158ED9-FCB8-4284-A554-C9B35EDADF9A}" type="presParOf" srcId="{4393BE93-9C6E-4989-8C4F-3D261BBA65E4}" destId="{FEE41387-9E09-4D5A-A7F9-33626499CE0F}" srcOrd="0" destOrd="0" presId="urn:microsoft.com/office/officeart/2008/layout/HexagonCluster"/>
    <dgm:cxn modelId="{8D39A3B5-AAE0-466D-8E9E-B27616B9A893}" type="presParOf" srcId="{C4A5BA31-23CE-4DDA-8681-FCAF5BEFA879}" destId="{5EEFB7FA-0D2C-4FDC-9634-830D6F6D3DF7}" srcOrd="11" destOrd="0" presId="urn:microsoft.com/office/officeart/2008/layout/HexagonCluster"/>
    <dgm:cxn modelId="{5BB1996D-A2BE-4260-9275-F0F3E434543F}" type="presParOf" srcId="{5EEFB7FA-0D2C-4FDC-9634-830D6F6D3DF7}" destId="{B621ACBB-81DF-4B5C-9660-EB787ED27CFB}" srcOrd="0" destOrd="0" presId="urn:microsoft.com/office/officeart/2008/layout/HexagonCluster"/>
    <dgm:cxn modelId="{DE19B39C-4A47-4178-9EE5-9B688EBA9917}" type="presParOf" srcId="{C4A5BA31-23CE-4DDA-8681-FCAF5BEFA879}" destId="{E53ABEAA-3205-4A8A-841C-A05DD5D74498}" srcOrd="12" destOrd="0" presId="urn:microsoft.com/office/officeart/2008/layout/HexagonCluster"/>
    <dgm:cxn modelId="{6FBDC25B-5814-4ECF-A0AC-D14EDD640E0A}" type="presParOf" srcId="{E53ABEAA-3205-4A8A-841C-A05DD5D74498}" destId="{EECB829A-5711-44D6-A81B-9862955A9ED8}" srcOrd="0" destOrd="0" presId="urn:microsoft.com/office/officeart/2008/layout/HexagonCluster"/>
    <dgm:cxn modelId="{FA35C946-4527-4DAA-B814-EA5DDC476C18}" type="presParOf" srcId="{C4A5BA31-23CE-4DDA-8681-FCAF5BEFA879}" destId="{4BD60361-94C3-4C51-9ED3-7CB96839C2BA}" srcOrd="13" destOrd="0" presId="urn:microsoft.com/office/officeart/2008/layout/HexagonCluster"/>
    <dgm:cxn modelId="{D88DEF40-B7DC-403B-A9D5-9E8DD619B21D}" type="presParOf" srcId="{4BD60361-94C3-4C51-9ED3-7CB96839C2BA}" destId="{28975A51-2D59-4B7A-A300-CCD1CB830E74}" srcOrd="0" destOrd="0" presId="urn:microsoft.com/office/officeart/2008/layout/HexagonCluster"/>
    <dgm:cxn modelId="{29546B46-1563-402F-83D5-FCC3604318CA}" type="presParOf" srcId="{C4A5BA31-23CE-4DDA-8681-FCAF5BEFA879}" destId="{33C0CFA0-AEEE-46C7-BC71-43DCC6D6080B}" srcOrd="14" destOrd="0" presId="urn:microsoft.com/office/officeart/2008/layout/HexagonCluster"/>
    <dgm:cxn modelId="{BAF19F71-615C-459D-8AB2-69397CE916F9}" type="presParOf" srcId="{33C0CFA0-AEEE-46C7-BC71-43DCC6D6080B}" destId="{DB9ADBAE-A8CC-4D4A-AF23-F335A443F59C}" srcOrd="0" destOrd="0" presId="urn:microsoft.com/office/officeart/2008/layout/HexagonCluster"/>
    <dgm:cxn modelId="{1238A721-B267-4F4D-9FA7-CCA5E934BB18}" type="presParOf" srcId="{C4A5BA31-23CE-4DDA-8681-FCAF5BEFA879}" destId="{E751FA29-78F0-4B3F-AB41-F484C7A26377}" srcOrd="15" destOrd="0" presId="urn:microsoft.com/office/officeart/2008/layout/HexagonCluster"/>
    <dgm:cxn modelId="{5A75DA8F-0FBC-4DAC-A3AA-F3066DCADCBA}" type="presParOf" srcId="{E751FA29-78F0-4B3F-AB41-F484C7A26377}" destId="{CB866C88-15E9-483F-B292-3FAA315DEEB3}" srcOrd="0" destOrd="0" presId="urn:microsoft.com/office/officeart/2008/layout/HexagonCluster"/>
    <dgm:cxn modelId="{B62EBEA7-9CB0-47C6-973D-E56A841A97D9}" type="presParOf" srcId="{C4A5BA31-23CE-4DDA-8681-FCAF5BEFA879}" destId="{0AECBC80-465D-4591-8737-37B2C56A925F}" srcOrd="16" destOrd="0" presId="urn:microsoft.com/office/officeart/2008/layout/HexagonCluster"/>
    <dgm:cxn modelId="{5A31296F-C081-4B66-80C3-887D3BCC4027}" type="presParOf" srcId="{0AECBC80-465D-4591-8737-37B2C56A925F}" destId="{09D3DED4-448A-462D-98C3-1DAD731B5761}" srcOrd="0" destOrd="0" presId="urn:microsoft.com/office/officeart/2008/layout/HexagonCluster"/>
    <dgm:cxn modelId="{CCC369AA-7726-4BB4-BF04-305C4B88D547}" type="presParOf" srcId="{C4A5BA31-23CE-4DDA-8681-FCAF5BEFA879}" destId="{29DA1470-D8B0-48F1-8B55-243B836B82E1}" srcOrd="17" destOrd="0" presId="urn:microsoft.com/office/officeart/2008/layout/HexagonCluster"/>
    <dgm:cxn modelId="{DF9F817C-3A6A-4D15-82BE-C46B8076AA51}" type="presParOf" srcId="{29DA1470-D8B0-48F1-8B55-243B836B82E1}" destId="{66B2814A-CF26-42B6-8814-2BB5C46CC160}" srcOrd="0" destOrd="0" presId="urn:microsoft.com/office/officeart/2008/layout/HexagonCluster"/>
    <dgm:cxn modelId="{8B2F2DCA-D0F9-44C6-9BDF-B4978E36C30B}" type="presParOf" srcId="{C4A5BA31-23CE-4DDA-8681-FCAF5BEFA879}" destId="{CEAA8A10-96EF-4647-887A-92B95F13654E}" srcOrd="18" destOrd="0" presId="urn:microsoft.com/office/officeart/2008/layout/HexagonCluster"/>
    <dgm:cxn modelId="{D44C6072-3CE4-4387-A0A0-CB93F53FC99B}" type="presParOf" srcId="{CEAA8A10-96EF-4647-887A-92B95F13654E}" destId="{7C2A9F65-6496-4717-B180-727DE6E23193}" srcOrd="0" destOrd="0" presId="urn:microsoft.com/office/officeart/2008/layout/HexagonCluster"/>
    <dgm:cxn modelId="{853D189E-A58E-4072-B951-71AF94614C97}" type="presParOf" srcId="{C4A5BA31-23CE-4DDA-8681-FCAF5BEFA879}" destId="{0871D6C0-B6B6-4E9F-BEB3-1A909C90DCCC}" srcOrd="19" destOrd="0" presId="urn:microsoft.com/office/officeart/2008/layout/HexagonCluster"/>
    <dgm:cxn modelId="{981F3B58-B483-4C2B-B86E-46F8E7477F43}" type="presParOf" srcId="{0871D6C0-B6B6-4E9F-BEB3-1A909C90DCCC}" destId="{D19AE528-34D0-452E-8CB6-27CE8CCA7907}" srcOrd="0" destOrd="0" presId="urn:microsoft.com/office/officeart/2008/layout/HexagonCluster"/>
    <dgm:cxn modelId="{49BAB387-DFB5-4245-A275-E39DEC614E69}" type="presParOf" srcId="{C4A5BA31-23CE-4DDA-8681-FCAF5BEFA879}" destId="{5C633ACE-5067-4D8F-A254-7D0C6DB8BE56}" srcOrd="20" destOrd="0" presId="urn:microsoft.com/office/officeart/2008/layout/HexagonCluster"/>
    <dgm:cxn modelId="{93BF7C55-E58B-4264-BA08-D97A369420FF}" type="presParOf" srcId="{5C633ACE-5067-4D8F-A254-7D0C6DB8BE56}" destId="{85365C58-BB5B-40AE-8B6D-AE8DB06A87F7}" srcOrd="0" destOrd="0" presId="urn:microsoft.com/office/officeart/2008/layout/HexagonCluster"/>
    <dgm:cxn modelId="{F9C7083E-3AA2-4743-B2C4-A541A158D728}" type="presParOf" srcId="{C4A5BA31-23CE-4DDA-8681-FCAF5BEFA879}" destId="{F814EB5B-82B6-420F-9010-E49FB953A72D}" srcOrd="21" destOrd="0" presId="urn:microsoft.com/office/officeart/2008/layout/HexagonCluster"/>
    <dgm:cxn modelId="{D12EDF46-2FCB-4D03-8CAF-640E42409714}" type="presParOf" srcId="{F814EB5B-82B6-420F-9010-E49FB953A72D}" destId="{7710A4A0-1844-4440-BB82-E1805D10171A}" srcOrd="0" destOrd="0" presId="urn:microsoft.com/office/officeart/2008/layout/HexagonCluster"/>
    <dgm:cxn modelId="{EE76E32A-30DD-4DEA-9EFB-44F2EA8CE2E3}" type="presParOf" srcId="{C4A5BA31-23CE-4DDA-8681-FCAF5BEFA879}" destId="{AF7CE318-0E50-4A98-9227-54AA188D8266}" srcOrd="22" destOrd="0" presId="urn:microsoft.com/office/officeart/2008/layout/HexagonCluster"/>
    <dgm:cxn modelId="{6B6A38E1-D40D-477A-AA77-A49DDADC7C24}" type="presParOf" srcId="{AF7CE318-0E50-4A98-9227-54AA188D8266}" destId="{0291E0BE-F31C-4ADD-BD32-DD2CE5429AEC}" srcOrd="0" destOrd="0" presId="urn:microsoft.com/office/officeart/2008/layout/HexagonCluster"/>
    <dgm:cxn modelId="{1BE19797-CC93-41E7-9391-FB88503FC9F8}" type="presParOf" srcId="{C4A5BA31-23CE-4DDA-8681-FCAF5BEFA879}" destId="{823573F8-E426-43DE-9E5F-65BAD096E3E0}" srcOrd="23" destOrd="0" presId="urn:microsoft.com/office/officeart/2008/layout/HexagonCluster"/>
    <dgm:cxn modelId="{CB78100E-B3DF-417C-B405-E02940C4C1A3}" type="presParOf" srcId="{823573F8-E426-43DE-9E5F-65BAD096E3E0}" destId="{57EDA373-A6F3-4CAA-8E80-432D7175FCF2}" srcOrd="0" destOrd="0" presId="urn:microsoft.com/office/officeart/2008/layout/HexagonCluster"/>
    <dgm:cxn modelId="{2A671C7C-B412-470D-B8F9-3747FE3C5CEE}" type="presParOf" srcId="{C4A5BA31-23CE-4DDA-8681-FCAF5BEFA879}" destId="{C3E3CAFF-E680-461A-8537-BFBC6D158185}" srcOrd="24" destOrd="0" presId="urn:microsoft.com/office/officeart/2008/layout/HexagonCluster"/>
    <dgm:cxn modelId="{4CCE88A5-0CFD-484A-A608-A53DA0014DFD}" type="presParOf" srcId="{C3E3CAFF-E680-461A-8537-BFBC6D158185}" destId="{DF6035ED-41CB-4DAA-89D5-DA07AE43703D}" srcOrd="0" destOrd="0" presId="urn:microsoft.com/office/officeart/2008/layout/HexagonCluster"/>
    <dgm:cxn modelId="{9AEDCC27-5D84-410B-B45A-4364472CB431}" type="presParOf" srcId="{C4A5BA31-23CE-4DDA-8681-FCAF5BEFA879}" destId="{523BE5DB-1FF2-46F0-A662-9C9F7B878AEF}" srcOrd="25" destOrd="0" presId="urn:microsoft.com/office/officeart/2008/layout/HexagonCluster"/>
    <dgm:cxn modelId="{DAD3FC36-3B5F-4D17-8E69-9A14463DA9ED}" type="presParOf" srcId="{523BE5DB-1FF2-46F0-A662-9C9F7B878AEF}" destId="{C2D2579F-06A3-4497-823C-69011CE96996}" srcOrd="0" destOrd="0" presId="urn:microsoft.com/office/officeart/2008/layout/HexagonCluster"/>
    <dgm:cxn modelId="{1459364F-3596-4671-B316-013A75A1AC28}" type="presParOf" srcId="{C4A5BA31-23CE-4DDA-8681-FCAF5BEFA879}" destId="{03989CD4-A44E-4354-9825-D6BCEFC68476}" srcOrd="26" destOrd="0" presId="urn:microsoft.com/office/officeart/2008/layout/HexagonCluster"/>
    <dgm:cxn modelId="{F056143D-8FA7-4F21-8D1B-FEBBCB3F7A44}" type="presParOf" srcId="{03989CD4-A44E-4354-9825-D6BCEFC68476}" destId="{B962144C-C58F-4AF7-8811-B2AC7DF28BE9}" srcOrd="0" destOrd="0" presId="urn:microsoft.com/office/officeart/2008/layout/HexagonCluster"/>
    <dgm:cxn modelId="{6015A915-7FD7-42B6-8AC9-1D52F8AA025C}" type="presParOf" srcId="{C4A5BA31-23CE-4DDA-8681-FCAF5BEFA879}" destId="{C27DD301-917E-4693-8FA3-99B261B67152}" srcOrd="27" destOrd="0" presId="urn:microsoft.com/office/officeart/2008/layout/HexagonCluster"/>
    <dgm:cxn modelId="{F72A517D-3202-455E-AABD-114C63996700}" type="presParOf" srcId="{C27DD301-917E-4693-8FA3-99B261B67152}" destId="{33A708DB-6386-4EE5-A0AF-C137E4A5A00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98EFE7-491A-4720-8573-13C3D7E9B7C7}" type="doc">
      <dgm:prSet loTypeId="urn:microsoft.com/office/officeart/2005/8/layout/venn1" loCatId="relationship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zh-CN" altLang="en-US"/>
        </a:p>
      </dgm:t>
    </dgm:pt>
    <dgm:pt modelId="{166D821F-69AF-42FB-8F65-EFA6826207C5}">
      <dgm:prSet/>
      <dgm:spPr/>
      <dgm:t>
        <a:bodyPr/>
        <a:lstStyle/>
        <a:p>
          <a:pPr rtl="0"/>
          <a:r>
            <a:rPr lang="zh-CN" dirty="0" smtClean="0"/>
            <a:t>方案框架</a:t>
          </a:r>
          <a:endParaRPr lang="en-US" altLang="zh-CN" dirty="0" smtClean="0"/>
        </a:p>
        <a:p>
          <a:pPr rtl="0"/>
          <a:r>
            <a:rPr lang="en-US" dirty="0" smtClean="0"/>
            <a:t>(</a:t>
          </a:r>
          <a:r>
            <a:rPr lang="zh-CN" dirty="0" smtClean="0"/>
            <a:t>张锦涛</a:t>
          </a:r>
          <a:r>
            <a:rPr lang="en-US" dirty="0" smtClean="0"/>
            <a:t>/</a:t>
          </a:r>
          <a:r>
            <a:rPr lang="zh-CN" dirty="0" smtClean="0"/>
            <a:t>林楠</a:t>
          </a:r>
          <a:r>
            <a:rPr lang="en-US" dirty="0" smtClean="0"/>
            <a:t>)</a:t>
          </a:r>
          <a:endParaRPr lang="zh-CN" dirty="0"/>
        </a:p>
      </dgm:t>
    </dgm:pt>
    <dgm:pt modelId="{BAB2BC4B-9BC4-46E5-8A2A-C51948C4F78B}" type="parTrans" cxnId="{594F9C3A-255A-4FD2-959C-8845D37E9273}">
      <dgm:prSet/>
      <dgm:spPr/>
      <dgm:t>
        <a:bodyPr/>
        <a:lstStyle/>
        <a:p>
          <a:endParaRPr lang="zh-CN" altLang="en-US"/>
        </a:p>
      </dgm:t>
    </dgm:pt>
    <dgm:pt modelId="{304768D9-FE24-4DEA-8669-B88594A15298}" type="sibTrans" cxnId="{594F9C3A-255A-4FD2-959C-8845D37E9273}">
      <dgm:prSet/>
      <dgm:spPr/>
      <dgm:t>
        <a:bodyPr/>
        <a:lstStyle/>
        <a:p>
          <a:endParaRPr lang="zh-CN" altLang="en-US"/>
        </a:p>
      </dgm:t>
    </dgm:pt>
    <dgm:pt modelId="{1933B214-7CC0-4425-AB27-EFE053A55C41}">
      <dgm:prSet/>
      <dgm:spPr/>
      <dgm:t>
        <a:bodyPr/>
        <a:lstStyle/>
        <a:p>
          <a:pPr rtl="0"/>
          <a:r>
            <a:rPr lang="zh-CN" dirty="0" smtClean="0"/>
            <a:t>特征点提取</a:t>
          </a:r>
          <a:endParaRPr lang="en-US" altLang="zh-CN" dirty="0" smtClean="0"/>
        </a:p>
        <a:p>
          <a:pPr rtl="0"/>
          <a:r>
            <a:rPr lang="en-US" dirty="0" smtClean="0"/>
            <a:t>(</a:t>
          </a:r>
          <a:r>
            <a:rPr lang="zh-CN" dirty="0" smtClean="0"/>
            <a:t>张锦涛</a:t>
          </a:r>
          <a:r>
            <a:rPr lang="en-US" dirty="0" smtClean="0"/>
            <a:t>/</a:t>
          </a:r>
          <a:r>
            <a:rPr lang="zh-CN" dirty="0" smtClean="0"/>
            <a:t>王赛</a:t>
          </a:r>
          <a:r>
            <a:rPr lang="en-US" dirty="0" smtClean="0"/>
            <a:t>)</a:t>
          </a:r>
          <a:endParaRPr lang="zh-CN" dirty="0"/>
        </a:p>
      </dgm:t>
    </dgm:pt>
    <dgm:pt modelId="{E077ED89-522E-4DFC-B185-73C5FE905C3F}" type="parTrans" cxnId="{5C832A2E-9B84-4229-B649-DBF264E643AF}">
      <dgm:prSet/>
      <dgm:spPr/>
      <dgm:t>
        <a:bodyPr/>
        <a:lstStyle/>
        <a:p>
          <a:endParaRPr lang="zh-CN" altLang="en-US"/>
        </a:p>
      </dgm:t>
    </dgm:pt>
    <dgm:pt modelId="{1F9D9F69-36A8-44A9-8B87-22342CEFA9CE}" type="sibTrans" cxnId="{5C832A2E-9B84-4229-B649-DBF264E643AF}">
      <dgm:prSet/>
      <dgm:spPr/>
      <dgm:t>
        <a:bodyPr/>
        <a:lstStyle/>
        <a:p>
          <a:endParaRPr lang="zh-CN" altLang="en-US"/>
        </a:p>
      </dgm:t>
    </dgm:pt>
    <dgm:pt modelId="{D516D644-9FB2-4665-B610-0C35871F109D}">
      <dgm:prSet/>
      <dgm:spPr/>
      <dgm:t>
        <a:bodyPr/>
        <a:lstStyle/>
        <a:p>
          <a:pPr rtl="0"/>
          <a:r>
            <a:rPr lang="zh-CN" dirty="0" smtClean="0"/>
            <a:t>图像金字塔构建</a:t>
          </a:r>
          <a:endParaRPr lang="en-US" altLang="zh-CN" dirty="0" smtClean="0"/>
        </a:p>
        <a:p>
          <a:pPr rtl="0"/>
          <a:r>
            <a:rPr lang="en-US" dirty="0" smtClean="0"/>
            <a:t>(</a:t>
          </a:r>
          <a:r>
            <a:rPr lang="zh-CN" dirty="0" smtClean="0"/>
            <a:t>王赛</a:t>
          </a:r>
          <a:r>
            <a:rPr lang="en-US" dirty="0" smtClean="0"/>
            <a:t>/</a:t>
          </a:r>
          <a:r>
            <a:rPr lang="zh-CN" dirty="0" smtClean="0"/>
            <a:t>张锦涛</a:t>
          </a:r>
          <a:r>
            <a:rPr lang="en-US" dirty="0" smtClean="0"/>
            <a:t>)</a:t>
          </a:r>
          <a:endParaRPr lang="zh-CN" dirty="0"/>
        </a:p>
      </dgm:t>
    </dgm:pt>
    <dgm:pt modelId="{78F86354-AB80-4A7F-BBFE-549B9DE192A1}" type="parTrans" cxnId="{D5C80DC3-7258-4CAD-A677-65CD0E3A7C3B}">
      <dgm:prSet/>
      <dgm:spPr/>
      <dgm:t>
        <a:bodyPr/>
        <a:lstStyle/>
        <a:p>
          <a:endParaRPr lang="zh-CN" altLang="en-US"/>
        </a:p>
      </dgm:t>
    </dgm:pt>
    <dgm:pt modelId="{192F76BC-2AB0-4201-B878-FE3A996D1EC0}" type="sibTrans" cxnId="{D5C80DC3-7258-4CAD-A677-65CD0E3A7C3B}">
      <dgm:prSet/>
      <dgm:spPr/>
      <dgm:t>
        <a:bodyPr/>
        <a:lstStyle/>
        <a:p>
          <a:endParaRPr lang="zh-CN" altLang="en-US"/>
        </a:p>
      </dgm:t>
    </dgm:pt>
    <dgm:pt modelId="{8C91C442-7E61-4FE4-AA37-B0CACD7FDC5C}">
      <dgm:prSet/>
      <dgm:spPr/>
      <dgm:t>
        <a:bodyPr/>
        <a:lstStyle/>
        <a:p>
          <a:pPr rtl="0"/>
          <a:r>
            <a:rPr lang="zh-CN" dirty="0" smtClean="0"/>
            <a:t>光流追踪</a:t>
          </a:r>
          <a:endParaRPr lang="en-US" altLang="zh-CN" dirty="0" smtClean="0"/>
        </a:p>
        <a:p>
          <a:pPr rtl="0"/>
          <a:r>
            <a:rPr lang="en-US" dirty="0" smtClean="0"/>
            <a:t>(</a:t>
          </a:r>
          <a:r>
            <a:rPr lang="zh-CN" dirty="0" smtClean="0"/>
            <a:t>张锦涛</a:t>
          </a:r>
          <a:r>
            <a:rPr lang="en-US" dirty="0" smtClean="0"/>
            <a:t>/</a:t>
          </a:r>
          <a:r>
            <a:rPr lang="zh-CN" dirty="0" smtClean="0"/>
            <a:t>陈哲</a:t>
          </a:r>
          <a:r>
            <a:rPr lang="en-US" dirty="0" smtClean="0"/>
            <a:t>)</a:t>
          </a:r>
          <a:endParaRPr lang="zh-CN" dirty="0"/>
        </a:p>
      </dgm:t>
    </dgm:pt>
    <dgm:pt modelId="{75E9AA13-E6AA-4A41-85B6-78AC70D23D2C}" type="parTrans" cxnId="{FB8F57AC-1C83-4209-9B01-B1533511597E}">
      <dgm:prSet/>
      <dgm:spPr/>
      <dgm:t>
        <a:bodyPr/>
        <a:lstStyle/>
        <a:p>
          <a:endParaRPr lang="zh-CN" altLang="en-US"/>
        </a:p>
      </dgm:t>
    </dgm:pt>
    <dgm:pt modelId="{56CB6ED3-8291-4192-BF9B-AB07626BF4E7}" type="sibTrans" cxnId="{FB8F57AC-1C83-4209-9B01-B1533511597E}">
      <dgm:prSet/>
      <dgm:spPr/>
      <dgm:t>
        <a:bodyPr/>
        <a:lstStyle/>
        <a:p>
          <a:endParaRPr lang="zh-CN" altLang="en-US"/>
        </a:p>
      </dgm:t>
    </dgm:pt>
    <dgm:pt modelId="{66B5CDA2-227C-4D6C-9EB2-21FCE5F62BB1}">
      <dgm:prSet/>
      <dgm:spPr>
        <a:solidFill>
          <a:srgbClr val="7030A0"/>
        </a:solidFill>
      </dgm:spPr>
      <dgm:t>
        <a:bodyPr/>
        <a:lstStyle/>
        <a:p>
          <a:pPr rtl="0"/>
          <a:r>
            <a:rPr lang="zh-CN" dirty="0" smtClean="0"/>
            <a:t>效果把控与集成</a:t>
          </a:r>
          <a:endParaRPr lang="en-US" altLang="zh-CN" dirty="0" smtClean="0"/>
        </a:p>
        <a:p>
          <a:pPr rtl="0"/>
          <a:r>
            <a:rPr lang="en-US" dirty="0" smtClean="0"/>
            <a:t>(</a:t>
          </a:r>
          <a:r>
            <a:rPr lang="zh-CN" dirty="0" smtClean="0"/>
            <a:t>林楠</a:t>
          </a:r>
          <a:r>
            <a:rPr lang="en-US" dirty="0" smtClean="0"/>
            <a:t>/</a:t>
          </a:r>
          <a:r>
            <a:rPr lang="zh-CN" dirty="0" smtClean="0"/>
            <a:t>张锦涛</a:t>
          </a:r>
          <a:r>
            <a:rPr lang="en-US" dirty="0" smtClean="0"/>
            <a:t>)</a:t>
          </a:r>
          <a:endParaRPr lang="zh-CN" dirty="0"/>
        </a:p>
      </dgm:t>
    </dgm:pt>
    <dgm:pt modelId="{634F3287-3362-411E-866B-A070B29C855F}" type="parTrans" cxnId="{EBFAE93A-1AB7-43A3-B38B-7DBF8365C935}">
      <dgm:prSet/>
      <dgm:spPr/>
      <dgm:t>
        <a:bodyPr/>
        <a:lstStyle/>
        <a:p>
          <a:endParaRPr lang="zh-CN" altLang="en-US"/>
        </a:p>
      </dgm:t>
    </dgm:pt>
    <dgm:pt modelId="{78E4099C-55D9-4383-BBCF-4F68C30ECAAA}" type="sibTrans" cxnId="{EBFAE93A-1AB7-43A3-B38B-7DBF8365C935}">
      <dgm:prSet/>
      <dgm:spPr/>
      <dgm:t>
        <a:bodyPr/>
        <a:lstStyle/>
        <a:p>
          <a:endParaRPr lang="zh-CN" altLang="en-US"/>
        </a:p>
      </dgm:t>
    </dgm:pt>
    <dgm:pt modelId="{C794EE42-A5A7-4722-8197-9C9EB69C1A92}" type="pres">
      <dgm:prSet presAssocID="{2798EFE7-491A-4720-8573-13C3D7E9B7C7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914C2EC-CB23-4C3E-82D9-A2140A933585}" type="pres">
      <dgm:prSet presAssocID="{166D821F-69AF-42FB-8F65-EFA6826207C5}" presName="circ1" presStyleLbl="vennNode1" presStyleIdx="0" presStyleCnt="5"/>
      <dgm:spPr/>
    </dgm:pt>
    <dgm:pt modelId="{37A23951-A945-403A-8EA4-7EF6E56C792C}" type="pres">
      <dgm:prSet presAssocID="{166D821F-69AF-42FB-8F65-EFA6826207C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8AE2D8-B642-486E-A22F-CFA210829A5C}" type="pres">
      <dgm:prSet presAssocID="{1933B214-7CC0-4425-AB27-EFE053A55C41}" presName="circ2" presStyleLbl="vennNode1" presStyleIdx="1" presStyleCnt="5"/>
      <dgm:spPr/>
    </dgm:pt>
    <dgm:pt modelId="{FAB9D62C-5A3B-48FF-8858-C51DE67A9C83}" type="pres">
      <dgm:prSet presAssocID="{1933B214-7CC0-4425-AB27-EFE053A55C41}" presName="circ2Tx" presStyleLbl="revTx" presStyleIdx="0" presStyleCnt="0" custScaleX="11059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CD749D-B296-455A-8F12-2830B348447A}" type="pres">
      <dgm:prSet presAssocID="{D516D644-9FB2-4665-B610-0C35871F109D}" presName="circ3" presStyleLbl="vennNode1" presStyleIdx="2" presStyleCnt="5"/>
      <dgm:spPr/>
    </dgm:pt>
    <dgm:pt modelId="{078C8C19-C579-473D-8828-A615BEF2A530}" type="pres">
      <dgm:prSet presAssocID="{D516D644-9FB2-4665-B610-0C35871F109D}" presName="circ3Tx" presStyleLbl="revTx" presStyleIdx="0" presStyleCnt="0" custScaleX="13313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D749A0-4ED9-4046-9368-F61A1B1EBE47}" type="pres">
      <dgm:prSet presAssocID="{8C91C442-7E61-4FE4-AA37-B0CACD7FDC5C}" presName="circ4" presStyleLbl="vennNode1" presStyleIdx="3" presStyleCnt="5"/>
      <dgm:spPr/>
    </dgm:pt>
    <dgm:pt modelId="{0AF1FCDA-D1CC-43F6-A3B0-97B0B8FF6840}" type="pres">
      <dgm:prSet presAssocID="{8C91C442-7E61-4FE4-AA37-B0CACD7FDC5C}" presName="circ4Tx" presStyleLbl="revTx" presStyleIdx="0" presStyleCnt="0" custScaleX="1301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430FF9-CC6A-4328-B9E8-2AD4F51C1855}" type="pres">
      <dgm:prSet presAssocID="{66B5CDA2-227C-4D6C-9EB2-21FCE5F62BB1}" presName="circ5" presStyleLbl="vennNode1" presStyleIdx="4" presStyleCnt="5"/>
      <dgm:spPr/>
    </dgm:pt>
    <dgm:pt modelId="{6E4971AD-1C0F-4CE6-BCCD-5B40B1F4D71F}" type="pres">
      <dgm:prSet presAssocID="{66B5CDA2-227C-4D6C-9EB2-21FCE5F62BB1}" presName="circ5Tx" presStyleLbl="revTx" presStyleIdx="0" presStyleCnt="0" custScaleX="1211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BFAE93A-1AB7-43A3-B38B-7DBF8365C935}" srcId="{2798EFE7-491A-4720-8573-13C3D7E9B7C7}" destId="{66B5CDA2-227C-4D6C-9EB2-21FCE5F62BB1}" srcOrd="4" destOrd="0" parTransId="{634F3287-3362-411E-866B-A070B29C855F}" sibTransId="{78E4099C-55D9-4383-BBCF-4F68C30ECAAA}"/>
    <dgm:cxn modelId="{8191877C-8713-4DAF-B808-86AFAD88AB0D}" type="presOf" srcId="{166D821F-69AF-42FB-8F65-EFA6826207C5}" destId="{37A23951-A945-403A-8EA4-7EF6E56C792C}" srcOrd="0" destOrd="0" presId="urn:microsoft.com/office/officeart/2005/8/layout/venn1"/>
    <dgm:cxn modelId="{64ABEA4B-8E56-443C-8206-41E461DE3ED1}" type="presOf" srcId="{1933B214-7CC0-4425-AB27-EFE053A55C41}" destId="{FAB9D62C-5A3B-48FF-8858-C51DE67A9C83}" srcOrd="0" destOrd="0" presId="urn:microsoft.com/office/officeart/2005/8/layout/venn1"/>
    <dgm:cxn modelId="{5C832A2E-9B84-4229-B649-DBF264E643AF}" srcId="{2798EFE7-491A-4720-8573-13C3D7E9B7C7}" destId="{1933B214-7CC0-4425-AB27-EFE053A55C41}" srcOrd="1" destOrd="0" parTransId="{E077ED89-522E-4DFC-B185-73C5FE905C3F}" sibTransId="{1F9D9F69-36A8-44A9-8B87-22342CEFA9CE}"/>
    <dgm:cxn modelId="{F6543475-F8B3-409E-9FCB-F0B17B5AE927}" type="presOf" srcId="{D516D644-9FB2-4665-B610-0C35871F109D}" destId="{078C8C19-C579-473D-8828-A615BEF2A530}" srcOrd="0" destOrd="0" presId="urn:microsoft.com/office/officeart/2005/8/layout/venn1"/>
    <dgm:cxn modelId="{34878AD5-F237-4B89-B444-06BE63D20F20}" type="presOf" srcId="{8C91C442-7E61-4FE4-AA37-B0CACD7FDC5C}" destId="{0AF1FCDA-D1CC-43F6-A3B0-97B0B8FF6840}" srcOrd="0" destOrd="0" presId="urn:microsoft.com/office/officeart/2005/8/layout/venn1"/>
    <dgm:cxn modelId="{FB8F57AC-1C83-4209-9B01-B1533511597E}" srcId="{2798EFE7-491A-4720-8573-13C3D7E9B7C7}" destId="{8C91C442-7E61-4FE4-AA37-B0CACD7FDC5C}" srcOrd="3" destOrd="0" parTransId="{75E9AA13-E6AA-4A41-85B6-78AC70D23D2C}" sibTransId="{56CB6ED3-8291-4192-BF9B-AB07626BF4E7}"/>
    <dgm:cxn modelId="{EFAFA4F2-6512-43E9-B255-3F42E17C8C30}" type="presOf" srcId="{66B5CDA2-227C-4D6C-9EB2-21FCE5F62BB1}" destId="{6E4971AD-1C0F-4CE6-BCCD-5B40B1F4D71F}" srcOrd="0" destOrd="0" presId="urn:microsoft.com/office/officeart/2005/8/layout/venn1"/>
    <dgm:cxn modelId="{594F9C3A-255A-4FD2-959C-8845D37E9273}" srcId="{2798EFE7-491A-4720-8573-13C3D7E9B7C7}" destId="{166D821F-69AF-42FB-8F65-EFA6826207C5}" srcOrd="0" destOrd="0" parTransId="{BAB2BC4B-9BC4-46E5-8A2A-C51948C4F78B}" sibTransId="{304768D9-FE24-4DEA-8669-B88594A15298}"/>
    <dgm:cxn modelId="{D5C80DC3-7258-4CAD-A677-65CD0E3A7C3B}" srcId="{2798EFE7-491A-4720-8573-13C3D7E9B7C7}" destId="{D516D644-9FB2-4665-B610-0C35871F109D}" srcOrd="2" destOrd="0" parTransId="{78F86354-AB80-4A7F-BBFE-549B9DE192A1}" sibTransId="{192F76BC-2AB0-4201-B878-FE3A996D1EC0}"/>
    <dgm:cxn modelId="{97D47678-74DF-4841-A377-D05BE004F641}" type="presOf" srcId="{2798EFE7-491A-4720-8573-13C3D7E9B7C7}" destId="{C794EE42-A5A7-4722-8197-9C9EB69C1A92}" srcOrd="0" destOrd="0" presId="urn:microsoft.com/office/officeart/2005/8/layout/venn1"/>
    <dgm:cxn modelId="{1012F0DE-5CA1-488D-8373-8C5EE88A23F0}" type="presParOf" srcId="{C794EE42-A5A7-4722-8197-9C9EB69C1A92}" destId="{1914C2EC-CB23-4C3E-82D9-A2140A933585}" srcOrd="0" destOrd="0" presId="urn:microsoft.com/office/officeart/2005/8/layout/venn1"/>
    <dgm:cxn modelId="{E79F5EA5-FCED-4826-B5AA-1BDEC247974F}" type="presParOf" srcId="{C794EE42-A5A7-4722-8197-9C9EB69C1A92}" destId="{37A23951-A945-403A-8EA4-7EF6E56C792C}" srcOrd="1" destOrd="0" presId="urn:microsoft.com/office/officeart/2005/8/layout/venn1"/>
    <dgm:cxn modelId="{9CDF9899-93B3-464E-B0BF-5E4B4E9608C8}" type="presParOf" srcId="{C794EE42-A5A7-4722-8197-9C9EB69C1A92}" destId="{F08AE2D8-B642-486E-A22F-CFA210829A5C}" srcOrd="2" destOrd="0" presId="urn:microsoft.com/office/officeart/2005/8/layout/venn1"/>
    <dgm:cxn modelId="{9832911A-C820-4D86-836A-593B29C83752}" type="presParOf" srcId="{C794EE42-A5A7-4722-8197-9C9EB69C1A92}" destId="{FAB9D62C-5A3B-48FF-8858-C51DE67A9C83}" srcOrd="3" destOrd="0" presId="urn:microsoft.com/office/officeart/2005/8/layout/venn1"/>
    <dgm:cxn modelId="{3237CB43-85D6-4481-AC99-63C2327B6E31}" type="presParOf" srcId="{C794EE42-A5A7-4722-8197-9C9EB69C1A92}" destId="{A6CD749D-B296-455A-8F12-2830B348447A}" srcOrd="4" destOrd="0" presId="urn:microsoft.com/office/officeart/2005/8/layout/venn1"/>
    <dgm:cxn modelId="{814D6562-6C5A-4708-B62F-6A72239D4D44}" type="presParOf" srcId="{C794EE42-A5A7-4722-8197-9C9EB69C1A92}" destId="{078C8C19-C579-473D-8828-A615BEF2A530}" srcOrd="5" destOrd="0" presId="urn:microsoft.com/office/officeart/2005/8/layout/venn1"/>
    <dgm:cxn modelId="{22CF81D7-C5CB-4F4D-A881-093390137B73}" type="presParOf" srcId="{C794EE42-A5A7-4722-8197-9C9EB69C1A92}" destId="{64D749A0-4ED9-4046-9368-F61A1B1EBE47}" srcOrd="6" destOrd="0" presId="urn:microsoft.com/office/officeart/2005/8/layout/venn1"/>
    <dgm:cxn modelId="{94B45AF0-6F30-449F-BC8A-6A802714FDDF}" type="presParOf" srcId="{C794EE42-A5A7-4722-8197-9C9EB69C1A92}" destId="{0AF1FCDA-D1CC-43F6-A3B0-97B0B8FF6840}" srcOrd="7" destOrd="0" presId="urn:microsoft.com/office/officeart/2005/8/layout/venn1"/>
    <dgm:cxn modelId="{08B96980-1395-4A7A-8C39-BC452F229660}" type="presParOf" srcId="{C794EE42-A5A7-4722-8197-9C9EB69C1A92}" destId="{67430FF9-CC6A-4328-B9E8-2AD4F51C1855}" srcOrd="8" destOrd="0" presId="urn:microsoft.com/office/officeart/2005/8/layout/venn1"/>
    <dgm:cxn modelId="{98411F6A-9129-4722-9251-9FB57DD499BA}" type="presParOf" srcId="{C794EE42-A5A7-4722-8197-9C9EB69C1A92}" destId="{6E4971AD-1C0F-4CE6-BCCD-5B40B1F4D71F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0A0810-6250-498C-B68F-D07F87AA7562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C5B2D128-7AF4-456A-A860-F8A774D727E9}">
      <dgm:prSet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zh-CN" dirty="0" smtClean="0"/>
            <a:t>基于陀螺仪的</a:t>
          </a:r>
          <a:endParaRPr lang="en-US" altLang="zh-CN" dirty="0" smtClean="0"/>
        </a:p>
        <a:p>
          <a:pPr rtl="0"/>
          <a:r>
            <a:rPr lang="zh-CN" dirty="0" smtClean="0"/>
            <a:t>机械稳像</a:t>
          </a:r>
          <a:endParaRPr lang="zh-CN" dirty="0"/>
        </a:p>
      </dgm:t>
    </dgm:pt>
    <dgm:pt modelId="{79FB84DA-1B2F-4221-8892-6C13C8856499}" type="parTrans" cxnId="{2AEB037D-4DAE-4913-8FEE-EE2A2A3976CD}">
      <dgm:prSet/>
      <dgm:spPr/>
      <dgm:t>
        <a:bodyPr/>
        <a:lstStyle/>
        <a:p>
          <a:endParaRPr lang="zh-CN" altLang="en-US"/>
        </a:p>
      </dgm:t>
    </dgm:pt>
    <dgm:pt modelId="{4A73AB49-AA2C-4B96-B0F4-1737FDFB7C7D}" type="sibTrans" cxnId="{2AEB037D-4DAE-4913-8FEE-EE2A2A3976CD}">
      <dgm:prSet/>
      <dgm:spPr/>
      <dgm:t>
        <a:bodyPr/>
        <a:lstStyle/>
        <a:p>
          <a:endParaRPr lang="zh-CN" altLang="en-US"/>
        </a:p>
      </dgm:t>
    </dgm:pt>
    <dgm:pt modelId="{D03BF392-4D74-4D85-AA77-A078667A0686}" type="pres">
      <dgm:prSet presAssocID="{830A0810-6250-498C-B68F-D07F87AA756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3CD95B3-8529-4A0B-9119-0893CE3330F9}" type="pres">
      <dgm:prSet presAssocID="{C5B2D128-7AF4-456A-A860-F8A774D727E9}" presName="composite" presStyleCnt="0"/>
      <dgm:spPr/>
    </dgm:pt>
    <dgm:pt modelId="{6FF2C7E2-642D-4BF9-BC21-84A52AE85535}" type="pres">
      <dgm:prSet presAssocID="{C5B2D128-7AF4-456A-A860-F8A774D727E9}" presName="imgShp" presStyleLbl="fgImgPlace1" presStyleIdx="0" presStyleCnt="1"/>
      <dgm:spPr/>
    </dgm:pt>
    <dgm:pt modelId="{AC75A4EE-07A9-4C8C-B4D1-0994E8AE75E8}" type="pres">
      <dgm:prSet presAssocID="{C5B2D128-7AF4-456A-A860-F8A774D727E9}" presName="txShp" presStyleLbl="node1" presStyleIdx="0" presStyleCnt="1" custLinFactNeighborX="1217" custLinFactNeighborY="-692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E3B6B5-5DAE-425D-9F6F-BC87DFF656CB}" type="presOf" srcId="{C5B2D128-7AF4-456A-A860-F8A774D727E9}" destId="{AC75A4EE-07A9-4C8C-B4D1-0994E8AE75E8}" srcOrd="0" destOrd="0" presId="urn:microsoft.com/office/officeart/2005/8/layout/vList3"/>
    <dgm:cxn modelId="{A1277D77-C682-4272-8755-10BD9200EA05}" type="presOf" srcId="{830A0810-6250-498C-B68F-D07F87AA7562}" destId="{D03BF392-4D74-4D85-AA77-A078667A0686}" srcOrd="0" destOrd="0" presId="urn:microsoft.com/office/officeart/2005/8/layout/vList3"/>
    <dgm:cxn modelId="{2AEB037D-4DAE-4913-8FEE-EE2A2A3976CD}" srcId="{830A0810-6250-498C-B68F-D07F87AA7562}" destId="{C5B2D128-7AF4-456A-A860-F8A774D727E9}" srcOrd="0" destOrd="0" parTransId="{79FB84DA-1B2F-4221-8892-6C13C8856499}" sibTransId="{4A73AB49-AA2C-4B96-B0F4-1737FDFB7C7D}"/>
    <dgm:cxn modelId="{43390EF4-6522-4736-AE7F-CC4AA02814BB}" type="presParOf" srcId="{D03BF392-4D74-4D85-AA77-A078667A0686}" destId="{03CD95B3-8529-4A0B-9119-0893CE3330F9}" srcOrd="0" destOrd="0" presId="urn:microsoft.com/office/officeart/2005/8/layout/vList3"/>
    <dgm:cxn modelId="{7057663A-5E86-4509-AF9C-8AF512C88849}" type="presParOf" srcId="{03CD95B3-8529-4A0B-9119-0893CE3330F9}" destId="{6FF2C7E2-642D-4BF9-BC21-84A52AE85535}" srcOrd="0" destOrd="0" presId="urn:microsoft.com/office/officeart/2005/8/layout/vList3"/>
    <dgm:cxn modelId="{DE020587-4AF3-42A7-80BC-AA86E7B97666}" type="presParOf" srcId="{03CD95B3-8529-4A0B-9119-0893CE3330F9}" destId="{AC75A4EE-07A9-4C8C-B4D1-0994E8AE75E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2F7459-751C-466A-A3DB-4C467DFDAB6F}" type="doc">
      <dgm:prSet loTypeId="urn:microsoft.com/office/officeart/2005/8/layout/matrix3" loCatId="matrix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zh-CN" altLang="en-US"/>
        </a:p>
      </dgm:t>
    </dgm:pt>
    <dgm:pt modelId="{4FDDACAC-E095-4A4E-9BD8-7015C65DF9B2}">
      <dgm:prSet/>
      <dgm:spPr/>
      <dgm:t>
        <a:bodyPr/>
        <a:lstStyle/>
        <a:p>
          <a:pPr rtl="0"/>
          <a:r>
            <a:rPr lang="zh-CN" b="1" dirty="0" smtClean="0"/>
            <a:t>根据陀螺仪数据去除抖动</a:t>
          </a:r>
          <a:endParaRPr lang="zh-CN" dirty="0"/>
        </a:p>
      </dgm:t>
    </dgm:pt>
    <dgm:pt modelId="{1D6B4614-4C81-4952-8D22-1F3BD15D8C0B}" type="parTrans" cxnId="{2AD8A466-D6AF-4D3D-8642-A617A567B7E1}">
      <dgm:prSet/>
      <dgm:spPr/>
      <dgm:t>
        <a:bodyPr/>
        <a:lstStyle/>
        <a:p>
          <a:endParaRPr lang="zh-CN" altLang="en-US"/>
        </a:p>
      </dgm:t>
    </dgm:pt>
    <dgm:pt modelId="{6576159F-AD9A-4B06-987E-0B228905DFA0}" type="sibTrans" cxnId="{2AD8A466-D6AF-4D3D-8642-A617A567B7E1}">
      <dgm:prSet/>
      <dgm:spPr/>
      <dgm:t>
        <a:bodyPr/>
        <a:lstStyle/>
        <a:p>
          <a:endParaRPr lang="zh-CN" altLang="en-US"/>
        </a:p>
      </dgm:t>
    </dgm:pt>
    <dgm:pt modelId="{05B7B733-C642-44BE-85ED-C51DDE49DB05}">
      <dgm:prSet/>
      <dgm:spPr/>
      <dgm:t>
        <a:bodyPr/>
        <a:lstStyle/>
        <a:p>
          <a:pPr rtl="0"/>
          <a:r>
            <a:rPr lang="zh-CN" b="1" smtClean="0"/>
            <a:t>去除</a:t>
          </a:r>
          <a:r>
            <a:rPr lang="en-US" b="1" smtClean="0"/>
            <a:t>rolling shutter</a:t>
          </a:r>
          <a:r>
            <a:rPr lang="zh-CN" b="1" smtClean="0"/>
            <a:t>影响</a:t>
          </a:r>
          <a:endParaRPr lang="zh-CN"/>
        </a:p>
      </dgm:t>
    </dgm:pt>
    <dgm:pt modelId="{4E4E1E74-0E30-4044-AFA7-EDB3C7866E38}" type="parTrans" cxnId="{4B53A4DB-B475-41BB-A022-B2CF4F82464A}">
      <dgm:prSet/>
      <dgm:spPr/>
      <dgm:t>
        <a:bodyPr/>
        <a:lstStyle/>
        <a:p>
          <a:endParaRPr lang="zh-CN" altLang="en-US"/>
        </a:p>
      </dgm:t>
    </dgm:pt>
    <dgm:pt modelId="{F8D44268-B8D5-4EA6-B6E7-A21B69FF1C2A}" type="sibTrans" cxnId="{4B53A4DB-B475-41BB-A022-B2CF4F82464A}">
      <dgm:prSet/>
      <dgm:spPr/>
      <dgm:t>
        <a:bodyPr/>
        <a:lstStyle/>
        <a:p>
          <a:endParaRPr lang="zh-CN" altLang="en-US"/>
        </a:p>
      </dgm:t>
    </dgm:pt>
    <dgm:pt modelId="{265E25A3-3918-4BDF-AC38-B2C783F411A5}">
      <dgm:prSet/>
      <dgm:spPr/>
      <dgm:t>
        <a:bodyPr/>
        <a:lstStyle/>
        <a:p>
          <a:pPr rtl="0"/>
          <a:r>
            <a:rPr lang="zh-CN" b="1" smtClean="0"/>
            <a:t>依据球面插值方法平滑相机旋转矩阵</a:t>
          </a:r>
          <a:endParaRPr lang="zh-CN"/>
        </a:p>
      </dgm:t>
    </dgm:pt>
    <dgm:pt modelId="{5A47309A-28CB-42E6-9967-98113D1B3D26}" type="parTrans" cxnId="{F0444609-7168-4728-AA80-08ADD817EF4C}">
      <dgm:prSet/>
      <dgm:spPr/>
      <dgm:t>
        <a:bodyPr/>
        <a:lstStyle/>
        <a:p>
          <a:endParaRPr lang="zh-CN" altLang="en-US"/>
        </a:p>
      </dgm:t>
    </dgm:pt>
    <dgm:pt modelId="{F541D6E5-4A47-4CC7-9051-DC3C26D0A11F}" type="sibTrans" cxnId="{F0444609-7168-4728-AA80-08ADD817EF4C}">
      <dgm:prSet/>
      <dgm:spPr/>
      <dgm:t>
        <a:bodyPr/>
        <a:lstStyle/>
        <a:p>
          <a:endParaRPr lang="zh-CN" altLang="en-US"/>
        </a:p>
      </dgm:t>
    </dgm:pt>
    <dgm:pt modelId="{6190EC8C-8D55-4D6D-8213-5531722EC476}">
      <dgm:prSet/>
      <dgm:spPr/>
      <dgm:t>
        <a:bodyPr/>
        <a:lstStyle/>
        <a:p>
          <a:pPr rtl="0"/>
          <a:r>
            <a:rPr lang="zh-CN" b="1" dirty="0" smtClean="0"/>
            <a:t>依据黑边约束条件调整平滑后的相机旋转矩阵</a:t>
          </a:r>
          <a:endParaRPr lang="zh-CN" dirty="0"/>
        </a:p>
      </dgm:t>
    </dgm:pt>
    <dgm:pt modelId="{815F3142-FC10-49E6-A22E-A88F95C5DAD9}" type="parTrans" cxnId="{743C21A4-2AC9-4BEB-B19E-B0D8A1E9FAB1}">
      <dgm:prSet/>
      <dgm:spPr/>
      <dgm:t>
        <a:bodyPr/>
        <a:lstStyle/>
        <a:p>
          <a:endParaRPr lang="zh-CN" altLang="en-US"/>
        </a:p>
      </dgm:t>
    </dgm:pt>
    <dgm:pt modelId="{60EFDB8C-0AC9-4D87-88BF-4CFEB3341C22}" type="sibTrans" cxnId="{743C21A4-2AC9-4BEB-B19E-B0D8A1E9FAB1}">
      <dgm:prSet/>
      <dgm:spPr/>
      <dgm:t>
        <a:bodyPr/>
        <a:lstStyle/>
        <a:p>
          <a:endParaRPr lang="zh-CN" altLang="en-US"/>
        </a:p>
      </dgm:t>
    </dgm:pt>
    <dgm:pt modelId="{23FA4872-1ABD-4AB6-AD66-949FA40E4E43}" type="pres">
      <dgm:prSet presAssocID="{BE2F7459-751C-466A-A3DB-4C467DFDAB6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1F174C2-7E38-4C5D-AFD8-BC1B57609968}" type="pres">
      <dgm:prSet presAssocID="{BE2F7459-751C-466A-A3DB-4C467DFDAB6F}" presName="diamond" presStyleLbl="bgShp" presStyleIdx="0" presStyleCnt="1"/>
      <dgm:spPr/>
    </dgm:pt>
    <dgm:pt modelId="{DEE4F213-1DB3-46D3-BC0B-22BCD60950D4}" type="pres">
      <dgm:prSet presAssocID="{BE2F7459-751C-466A-A3DB-4C467DFDAB6F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36EE2F-DAD2-4D69-8EF0-BAC0A289FA36}" type="pres">
      <dgm:prSet presAssocID="{BE2F7459-751C-466A-A3DB-4C467DFDAB6F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0308CC-F2A2-4A64-A1BB-2938B28A8028}" type="pres">
      <dgm:prSet presAssocID="{BE2F7459-751C-466A-A3DB-4C467DFDAB6F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0842A4-21C9-4C19-97B6-608F59AC83BF}" type="pres">
      <dgm:prSet presAssocID="{BE2F7459-751C-466A-A3DB-4C467DFDAB6F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CE180AA-7E5C-4A3E-8B3F-A52A77FFED50}" type="presOf" srcId="{BE2F7459-751C-466A-A3DB-4C467DFDAB6F}" destId="{23FA4872-1ABD-4AB6-AD66-949FA40E4E43}" srcOrd="0" destOrd="0" presId="urn:microsoft.com/office/officeart/2005/8/layout/matrix3"/>
    <dgm:cxn modelId="{7AE9645F-C59F-43A5-9992-7C2E96973CC8}" type="presOf" srcId="{05B7B733-C642-44BE-85ED-C51DDE49DB05}" destId="{E036EE2F-DAD2-4D69-8EF0-BAC0A289FA36}" srcOrd="0" destOrd="0" presId="urn:microsoft.com/office/officeart/2005/8/layout/matrix3"/>
    <dgm:cxn modelId="{60F11EDB-827B-4D4C-99C6-4E468A053C67}" type="presOf" srcId="{4FDDACAC-E095-4A4E-9BD8-7015C65DF9B2}" destId="{DEE4F213-1DB3-46D3-BC0B-22BCD60950D4}" srcOrd="0" destOrd="0" presId="urn:microsoft.com/office/officeart/2005/8/layout/matrix3"/>
    <dgm:cxn modelId="{F0444609-7168-4728-AA80-08ADD817EF4C}" srcId="{BE2F7459-751C-466A-A3DB-4C467DFDAB6F}" destId="{265E25A3-3918-4BDF-AC38-B2C783F411A5}" srcOrd="2" destOrd="0" parTransId="{5A47309A-28CB-42E6-9967-98113D1B3D26}" sibTransId="{F541D6E5-4A47-4CC7-9051-DC3C26D0A11F}"/>
    <dgm:cxn modelId="{2AD8A466-D6AF-4D3D-8642-A617A567B7E1}" srcId="{BE2F7459-751C-466A-A3DB-4C467DFDAB6F}" destId="{4FDDACAC-E095-4A4E-9BD8-7015C65DF9B2}" srcOrd="0" destOrd="0" parTransId="{1D6B4614-4C81-4952-8D22-1F3BD15D8C0B}" sibTransId="{6576159F-AD9A-4B06-987E-0B228905DFA0}"/>
    <dgm:cxn modelId="{30765BF0-1D37-4A05-BB2E-E4558493FF1F}" type="presOf" srcId="{6190EC8C-8D55-4D6D-8213-5531722EC476}" destId="{DB0842A4-21C9-4C19-97B6-608F59AC83BF}" srcOrd="0" destOrd="0" presId="urn:microsoft.com/office/officeart/2005/8/layout/matrix3"/>
    <dgm:cxn modelId="{4A063F78-B661-4420-B8F8-534D44A75454}" type="presOf" srcId="{265E25A3-3918-4BDF-AC38-B2C783F411A5}" destId="{D80308CC-F2A2-4A64-A1BB-2938B28A8028}" srcOrd="0" destOrd="0" presId="urn:microsoft.com/office/officeart/2005/8/layout/matrix3"/>
    <dgm:cxn modelId="{4B53A4DB-B475-41BB-A022-B2CF4F82464A}" srcId="{BE2F7459-751C-466A-A3DB-4C467DFDAB6F}" destId="{05B7B733-C642-44BE-85ED-C51DDE49DB05}" srcOrd="1" destOrd="0" parTransId="{4E4E1E74-0E30-4044-AFA7-EDB3C7866E38}" sibTransId="{F8D44268-B8D5-4EA6-B6E7-A21B69FF1C2A}"/>
    <dgm:cxn modelId="{743C21A4-2AC9-4BEB-B19E-B0D8A1E9FAB1}" srcId="{BE2F7459-751C-466A-A3DB-4C467DFDAB6F}" destId="{6190EC8C-8D55-4D6D-8213-5531722EC476}" srcOrd="3" destOrd="0" parTransId="{815F3142-FC10-49E6-A22E-A88F95C5DAD9}" sibTransId="{60EFDB8C-0AC9-4D87-88BF-4CFEB3341C22}"/>
    <dgm:cxn modelId="{EB2DFEDF-306C-45A5-8CC6-ECD528732D13}" type="presParOf" srcId="{23FA4872-1ABD-4AB6-AD66-949FA40E4E43}" destId="{81F174C2-7E38-4C5D-AFD8-BC1B57609968}" srcOrd="0" destOrd="0" presId="urn:microsoft.com/office/officeart/2005/8/layout/matrix3"/>
    <dgm:cxn modelId="{813A4E8B-EC70-4F65-8404-B61D9053F7C4}" type="presParOf" srcId="{23FA4872-1ABD-4AB6-AD66-949FA40E4E43}" destId="{DEE4F213-1DB3-46D3-BC0B-22BCD60950D4}" srcOrd="1" destOrd="0" presId="urn:microsoft.com/office/officeart/2005/8/layout/matrix3"/>
    <dgm:cxn modelId="{77FC3B8B-B2E8-4DDB-A4FD-A07D6D9F1843}" type="presParOf" srcId="{23FA4872-1ABD-4AB6-AD66-949FA40E4E43}" destId="{E036EE2F-DAD2-4D69-8EF0-BAC0A289FA36}" srcOrd="2" destOrd="0" presId="urn:microsoft.com/office/officeart/2005/8/layout/matrix3"/>
    <dgm:cxn modelId="{273080C4-1808-4970-B4FC-1AD7D2B2FD1F}" type="presParOf" srcId="{23FA4872-1ABD-4AB6-AD66-949FA40E4E43}" destId="{D80308CC-F2A2-4A64-A1BB-2938B28A8028}" srcOrd="3" destOrd="0" presId="urn:microsoft.com/office/officeart/2005/8/layout/matrix3"/>
    <dgm:cxn modelId="{1C1E9E4D-3452-4FF9-99BC-8BCED8DA8151}" type="presParOf" srcId="{23FA4872-1ABD-4AB6-AD66-949FA40E4E43}" destId="{DB0842A4-21C9-4C19-97B6-608F59AC83B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7ED8BE-E592-48DB-AC04-B913C07E46C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D8D5D97-B67F-4C29-835A-59496B38DAE2}">
      <dgm:prSet/>
      <dgm:spPr/>
      <dgm:t>
        <a:bodyPr/>
        <a:lstStyle/>
        <a:p>
          <a:pPr rtl="0"/>
          <a:r>
            <a:rPr lang="zh-CN" dirty="0" smtClean="0"/>
            <a:t>自研</a:t>
          </a:r>
          <a:r>
            <a:rPr lang="en-US" altLang="zh-CN" dirty="0" smtClean="0"/>
            <a:t>Camera </a:t>
          </a:r>
          <a:r>
            <a:rPr lang="en-US" dirty="0" smtClean="0"/>
            <a:t>HDR</a:t>
          </a:r>
          <a:r>
            <a:rPr lang="zh-CN" dirty="0" smtClean="0"/>
            <a:t>方案</a:t>
          </a:r>
          <a:endParaRPr lang="zh-CN" dirty="0"/>
        </a:p>
      </dgm:t>
    </dgm:pt>
    <dgm:pt modelId="{FD29D264-57FD-48EE-9242-DD904B677E6F}" type="par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220E7825-EF55-4875-983A-72698B0F351E}" type="sibTrans" cxnId="{A74DD315-F214-4631-94A5-940693284B07}">
      <dgm:prSet/>
      <dgm:spPr/>
      <dgm:t>
        <a:bodyPr/>
        <a:lstStyle/>
        <a:p>
          <a:endParaRPr lang="zh-CN" altLang="en-US"/>
        </a:p>
      </dgm:t>
    </dgm:pt>
    <dgm:pt modelId="{BFE99C8A-1308-41DC-BB78-78CC0E76BF1D}">
      <dgm:prSet/>
      <dgm:spPr/>
      <dgm:t>
        <a:bodyPr/>
        <a:lstStyle/>
        <a:p>
          <a:pPr rtl="0"/>
          <a:r>
            <a:rPr lang="zh-CN" smtClean="0"/>
            <a:t>自研视频稳像方案</a:t>
          </a:r>
          <a:endParaRPr lang="zh-CN"/>
        </a:p>
      </dgm:t>
    </dgm:pt>
    <dgm:pt modelId="{6115FD2C-B15F-4764-AA4A-1CC6C31B267E}" type="par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2548B030-F9F6-4C6E-B848-B7A6DE175EB6}" type="sibTrans" cxnId="{A71B5FED-0608-4D09-B789-590C8BF491D3}">
      <dgm:prSet/>
      <dgm:spPr/>
      <dgm:t>
        <a:bodyPr/>
        <a:lstStyle/>
        <a:p>
          <a:endParaRPr lang="zh-CN" altLang="en-US"/>
        </a:p>
      </dgm:t>
    </dgm:pt>
    <dgm:pt modelId="{170ABF34-8178-4C96-AA0E-35933FAB863A}">
      <dgm:prSet/>
      <dgm:spPr/>
      <dgm:t>
        <a:bodyPr/>
        <a:lstStyle/>
        <a:p>
          <a:pPr rtl="0"/>
          <a:r>
            <a:rPr lang="zh-CN" dirty="0" smtClean="0"/>
            <a:t>客户支持</a:t>
          </a:r>
          <a:endParaRPr lang="zh-CN" dirty="0"/>
        </a:p>
      </dgm:t>
    </dgm:pt>
    <dgm:pt modelId="{B77A88C0-1DFC-4F2A-BF34-B2063927B624}" type="parTrans" cxnId="{D095FAED-12F7-4BD4-98E4-75D08D5BCFEC}">
      <dgm:prSet/>
      <dgm:spPr/>
      <dgm:t>
        <a:bodyPr/>
        <a:lstStyle/>
        <a:p>
          <a:endParaRPr lang="zh-CN" altLang="en-US"/>
        </a:p>
      </dgm:t>
    </dgm:pt>
    <dgm:pt modelId="{AEBD80EA-7513-4534-9EE1-8F7C57254E64}" type="sibTrans" cxnId="{D095FAED-12F7-4BD4-98E4-75D08D5BCFEC}">
      <dgm:prSet/>
      <dgm:spPr/>
      <dgm:t>
        <a:bodyPr/>
        <a:lstStyle/>
        <a:p>
          <a:endParaRPr lang="zh-CN" altLang="en-US"/>
        </a:p>
      </dgm:t>
    </dgm:pt>
    <dgm:pt modelId="{FF5C4903-ACE1-4B10-BDFF-3D97195E2412}">
      <dgm:prSet/>
      <dgm:spPr/>
      <dgm:t>
        <a:bodyPr/>
        <a:lstStyle/>
        <a:p>
          <a:pPr rtl="0"/>
          <a:r>
            <a:rPr lang="zh-CN" altLang="en-US" dirty="0" smtClean="0"/>
            <a:t>内部</a:t>
          </a:r>
          <a:r>
            <a:rPr lang="en-US" dirty="0" smtClean="0"/>
            <a:t>issue</a:t>
          </a:r>
          <a:r>
            <a:rPr lang="zh-CN" altLang="en-US" dirty="0" smtClean="0"/>
            <a:t>解决</a:t>
          </a:r>
          <a:endParaRPr lang="zh-CN" dirty="0"/>
        </a:p>
      </dgm:t>
    </dgm:pt>
    <dgm:pt modelId="{A4313230-584A-408F-8D87-550B861D156C}" type="parTrans" cxnId="{182BD096-9E66-4C25-B52A-973F36BD7566}">
      <dgm:prSet/>
      <dgm:spPr/>
      <dgm:t>
        <a:bodyPr/>
        <a:lstStyle/>
        <a:p>
          <a:endParaRPr lang="zh-CN" altLang="en-US"/>
        </a:p>
      </dgm:t>
    </dgm:pt>
    <dgm:pt modelId="{13F3C132-A290-4C64-82E7-E96FED0F5F68}" type="sibTrans" cxnId="{182BD096-9E66-4C25-B52A-973F36BD7566}">
      <dgm:prSet/>
      <dgm:spPr/>
      <dgm:t>
        <a:bodyPr/>
        <a:lstStyle/>
        <a:p>
          <a:endParaRPr lang="zh-CN" altLang="en-US"/>
        </a:p>
      </dgm:t>
    </dgm:pt>
    <dgm:pt modelId="{08550F6E-7F37-4E8E-8354-24AA1CD8B700}">
      <dgm:prSet/>
      <dgm:spPr/>
      <dgm:t>
        <a:bodyPr/>
        <a:lstStyle/>
        <a:p>
          <a:pPr rtl="0"/>
          <a:r>
            <a:rPr lang="zh-CN" smtClean="0"/>
            <a:t>技术专利</a:t>
          </a:r>
          <a:endParaRPr lang="zh-CN"/>
        </a:p>
      </dgm:t>
    </dgm:pt>
    <dgm:pt modelId="{B689DD33-9565-43A9-8763-0001C226119A}" type="parTrans" cxnId="{A9697573-F2EF-4281-9A7B-0031045934F5}">
      <dgm:prSet/>
      <dgm:spPr/>
      <dgm:t>
        <a:bodyPr/>
        <a:lstStyle/>
        <a:p>
          <a:endParaRPr lang="zh-CN" altLang="en-US"/>
        </a:p>
      </dgm:t>
    </dgm:pt>
    <dgm:pt modelId="{A9895B24-B546-46A3-B994-D26FEBC3C4A2}" type="sibTrans" cxnId="{A9697573-F2EF-4281-9A7B-0031045934F5}">
      <dgm:prSet/>
      <dgm:spPr/>
      <dgm:t>
        <a:bodyPr/>
        <a:lstStyle/>
        <a:p>
          <a:endParaRPr lang="zh-CN" altLang="en-US"/>
        </a:p>
      </dgm:t>
    </dgm:pt>
    <dgm:pt modelId="{F7208B2B-0C23-45AA-85A0-B3CEA6455D48}">
      <dgm:prSet/>
      <dgm:spPr/>
      <dgm:t>
        <a:bodyPr/>
        <a:lstStyle/>
        <a:p>
          <a:pPr rtl="0"/>
          <a:r>
            <a:rPr lang="zh-CN" smtClean="0"/>
            <a:t>新人培养</a:t>
          </a:r>
          <a:endParaRPr lang="zh-CN"/>
        </a:p>
      </dgm:t>
    </dgm:pt>
    <dgm:pt modelId="{2ECD9535-DB9B-48FD-9B83-D85E97980891}" type="parTrans" cxnId="{5BD6164C-A7A2-4BC7-917C-490AAD8891E8}">
      <dgm:prSet/>
      <dgm:spPr/>
      <dgm:t>
        <a:bodyPr/>
        <a:lstStyle/>
        <a:p>
          <a:endParaRPr lang="zh-CN" altLang="en-US"/>
        </a:p>
      </dgm:t>
    </dgm:pt>
    <dgm:pt modelId="{26441BEA-1871-435F-8A8E-1BB758A891C0}" type="sibTrans" cxnId="{5BD6164C-A7A2-4BC7-917C-490AAD8891E8}">
      <dgm:prSet/>
      <dgm:spPr/>
      <dgm:t>
        <a:bodyPr/>
        <a:lstStyle/>
        <a:p>
          <a:endParaRPr lang="zh-CN" altLang="en-US"/>
        </a:p>
      </dgm:t>
    </dgm:pt>
    <dgm:pt modelId="{CF10B396-9B90-4F2B-BEB8-DB0EE1D0F44B}" type="pres">
      <dgm:prSet presAssocID="{CA7ED8BE-E592-48DB-AC04-B913C07E46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FF11FF15-DD02-4D8C-9D7F-A141B8395F4B}" type="pres">
      <dgm:prSet presAssocID="{CA7ED8BE-E592-48DB-AC04-B913C07E46C8}" presName="Name1" presStyleCnt="0"/>
      <dgm:spPr/>
    </dgm:pt>
    <dgm:pt modelId="{A565F08C-C794-4CCE-96DC-83C4AE34918C}" type="pres">
      <dgm:prSet presAssocID="{CA7ED8BE-E592-48DB-AC04-B913C07E46C8}" presName="cycle" presStyleCnt="0"/>
      <dgm:spPr/>
    </dgm:pt>
    <dgm:pt modelId="{E57AE89F-9B84-4A16-9551-BCB1307D6306}" type="pres">
      <dgm:prSet presAssocID="{CA7ED8BE-E592-48DB-AC04-B913C07E46C8}" presName="srcNode" presStyleLbl="node1" presStyleIdx="0" presStyleCnt="6"/>
      <dgm:spPr/>
    </dgm:pt>
    <dgm:pt modelId="{53E97F42-2171-4E04-814A-37162356630B}" type="pres">
      <dgm:prSet presAssocID="{CA7ED8BE-E592-48DB-AC04-B913C07E46C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B244EA70-BF89-4AAA-86EA-465AE91E37D9}" type="pres">
      <dgm:prSet presAssocID="{CA7ED8BE-E592-48DB-AC04-B913C07E46C8}" presName="extraNode" presStyleLbl="node1" presStyleIdx="0" presStyleCnt="6"/>
      <dgm:spPr/>
    </dgm:pt>
    <dgm:pt modelId="{B07E2C0F-3656-4123-BD8B-CC65C482C8F4}" type="pres">
      <dgm:prSet presAssocID="{CA7ED8BE-E592-48DB-AC04-B913C07E46C8}" presName="dstNode" presStyleLbl="node1" presStyleIdx="0" presStyleCnt="6"/>
      <dgm:spPr/>
    </dgm:pt>
    <dgm:pt modelId="{CA1AF689-6226-442D-917C-C645FD2D900A}" type="pres">
      <dgm:prSet presAssocID="{1D8D5D97-B67F-4C29-835A-59496B38DAE2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AD4AFD-C000-49F4-8F76-2D6327E96561}" type="pres">
      <dgm:prSet presAssocID="{1D8D5D97-B67F-4C29-835A-59496B38DAE2}" presName="accent_1" presStyleCnt="0"/>
      <dgm:spPr/>
    </dgm:pt>
    <dgm:pt modelId="{DAF8B321-043F-4FA8-B691-D281F180F936}" type="pres">
      <dgm:prSet presAssocID="{1D8D5D97-B67F-4C29-835A-59496B38DAE2}" presName="accentRepeatNode" presStyleLbl="solidFgAcc1" presStyleIdx="0" presStyleCnt="6"/>
      <dgm:spPr/>
    </dgm:pt>
    <dgm:pt modelId="{2206A249-26E1-4BBB-BEAF-865C7AD79D8C}" type="pres">
      <dgm:prSet presAssocID="{BFE99C8A-1308-41DC-BB78-78CC0E76BF1D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0199FF-067F-4295-8228-5B0026EA9606}" type="pres">
      <dgm:prSet presAssocID="{BFE99C8A-1308-41DC-BB78-78CC0E76BF1D}" presName="accent_2" presStyleCnt="0"/>
      <dgm:spPr/>
    </dgm:pt>
    <dgm:pt modelId="{AD468E91-A78D-4672-889A-A4F297CBD08D}" type="pres">
      <dgm:prSet presAssocID="{BFE99C8A-1308-41DC-BB78-78CC0E76BF1D}" presName="accentRepeatNode" presStyleLbl="solidFgAcc1" presStyleIdx="1" presStyleCnt="6"/>
      <dgm:spPr/>
    </dgm:pt>
    <dgm:pt modelId="{C4D0654F-A5C2-49DB-97EB-2778115C600E}" type="pres">
      <dgm:prSet presAssocID="{170ABF34-8178-4C96-AA0E-35933FAB863A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BA2B7F-D1EE-4591-A793-C94ED480E447}" type="pres">
      <dgm:prSet presAssocID="{170ABF34-8178-4C96-AA0E-35933FAB863A}" presName="accent_3" presStyleCnt="0"/>
      <dgm:spPr/>
    </dgm:pt>
    <dgm:pt modelId="{78AFCE6E-8D62-46E3-9F63-B0E4A4FA87D2}" type="pres">
      <dgm:prSet presAssocID="{170ABF34-8178-4C96-AA0E-35933FAB863A}" presName="accentRepeatNode" presStyleLbl="solidFgAcc1" presStyleIdx="2" presStyleCnt="6"/>
      <dgm:spPr/>
    </dgm:pt>
    <dgm:pt modelId="{03361EA6-17F2-4522-ADD2-D9FE14CE00BC}" type="pres">
      <dgm:prSet presAssocID="{FF5C4903-ACE1-4B10-BDFF-3D97195E2412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D4F163-6C46-4721-B39C-533EE7C04BB8}" type="pres">
      <dgm:prSet presAssocID="{FF5C4903-ACE1-4B10-BDFF-3D97195E2412}" presName="accent_4" presStyleCnt="0"/>
      <dgm:spPr/>
    </dgm:pt>
    <dgm:pt modelId="{A054E7C8-6C13-4AA4-88FC-5DD5C5119C7B}" type="pres">
      <dgm:prSet presAssocID="{FF5C4903-ACE1-4B10-BDFF-3D97195E2412}" presName="accentRepeatNode" presStyleLbl="solidFgAcc1" presStyleIdx="3" presStyleCnt="6"/>
      <dgm:spPr/>
    </dgm:pt>
    <dgm:pt modelId="{29CC1182-CB4D-4644-9D30-6043ADB86D7C}" type="pres">
      <dgm:prSet presAssocID="{08550F6E-7F37-4E8E-8354-24AA1CD8B700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F0445B-4A74-49CA-8709-050C5C339873}" type="pres">
      <dgm:prSet presAssocID="{08550F6E-7F37-4E8E-8354-24AA1CD8B700}" presName="accent_5" presStyleCnt="0"/>
      <dgm:spPr/>
    </dgm:pt>
    <dgm:pt modelId="{ACA4CC02-A379-4B49-B1EF-838FFC79E72F}" type="pres">
      <dgm:prSet presAssocID="{08550F6E-7F37-4E8E-8354-24AA1CD8B700}" presName="accentRepeatNode" presStyleLbl="solidFgAcc1" presStyleIdx="4" presStyleCnt="6"/>
      <dgm:spPr/>
    </dgm:pt>
    <dgm:pt modelId="{950AD978-95C1-4F05-B0F5-EF7CD9A0629C}" type="pres">
      <dgm:prSet presAssocID="{F7208B2B-0C23-45AA-85A0-B3CEA6455D4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6BC02E-76EF-4500-A36E-D9A55675FAE0}" type="pres">
      <dgm:prSet presAssocID="{F7208B2B-0C23-45AA-85A0-B3CEA6455D48}" presName="accent_6" presStyleCnt="0"/>
      <dgm:spPr/>
    </dgm:pt>
    <dgm:pt modelId="{94995797-034F-40B5-8659-CD3F2779CC8F}" type="pres">
      <dgm:prSet presAssocID="{F7208B2B-0C23-45AA-85A0-B3CEA6455D48}" presName="accentRepeatNode" presStyleLbl="solidFgAcc1" presStyleIdx="5" presStyleCnt="6"/>
      <dgm:spPr/>
    </dgm:pt>
  </dgm:ptLst>
  <dgm:cxnLst>
    <dgm:cxn modelId="{3C1F899D-565A-4395-8872-37EA70D9585E}" type="presOf" srcId="{FF5C4903-ACE1-4B10-BDFF-3D97195E2412}" destId="{03361EA6-17F2-4522-ADD2-D9FE14CE00BC}" srcOrd="0" destOrd="0" presId="urn:microsoft.com/office/officeart/2008/layout/VerticalCurvedList"/>
    <dgm:cxn modelId="{C909E58B-008C-4B10-BA1B-F319FAB32347}" type="presOf" srcId="{08550F6E-7F37-4E8E-8354-24AA1CD8B700}" destId="{29CC1182-CB4D-4644-9D30-6043ADB86D7C}" srcOrd="0" destOrd="0" presId="urn:microsoft.com/office/officeart/2008/layout/VerticalCurvedList"/>
    <dgm:cxn modelId="{D095FAED-12F7-4BD4-98E4-75D08D5BCFEC}" srcId="{CA7ED8BE-E592-48DB-AC04-B913C07E46C8}" destId="{170ABF34-8178-4C96-AA0E-35933FAB863A}" srcOrd="2" destOrd="0" parTransId="{B77A88C0-1DFC-4F2A-BF34-B2063927B624}" sibTransId="{AEBD80EA-7513-4534-9EE1-8F7C57254E64}"/>
    <dgm:cxn modelId="{087AAD0C-2AC5-47FA-AB59-A15A6D03E750}" type="presOf" srcId="{F7208B2B-0C23-45AA-85A0-B3CEA6455D48}" destId="{950AD978-95C1-4F05-B0F5-EF7CD9A0629C}" srcOrd="0" destOrd="0" presId="urn:microsoft.com/office/officeart/2008/layout/VerticalCurvedList"/>
    <dgm:cxn modelId="{25671314-23F2-407C-8B53-8F0B804025CB}" type="presOf" srcId="{1D8D5D97-B67F-4C29-835A-59496B38DAE2}" destId="{CA1AF689-6226-442D-917C-C645FD2D900A}" srcOrd="0" destOrd="0" presId="urn:microsoft.com/office/officeart/2008/layout/VerticalCurvedList"/>
    <dgm:cxn modelId="{5BB7784F-3B81-4118-8924-67F3A8F49498}" type="presOf" srcId="{BFE99C8A-1308-41DC-BB78-78CC0E76BF1D}" destId="{2206A249-26E1-4BBB-BEAF-865C7AD79D8C}" srcOrd="0" destOrd="0" presId="urn:microsoft.com/office/officeart/2008/layout/VerticalCurvedList"/>
    <dgm:cxn modelId="{182BD096-9E66-4C25-B52A-973F36BD7566}" srcId="{CA7ED8BE-E592-48DB-AC04-B913C07E46C8}" destId="{FF5C4903-ACE1-4B10-BDFF-3D97195E2412}" srcOrd="3" destOrd="0" parTransId="{A4313230-584A-408F-8D87-550B861D156C}" sibTransId="{13F3C132-A290-4C64-82E7-E96FED0F5F68}"/>
    <dgm:cxn modelId="{3C98B650-72B7-4ACA-853C-4A4F0BD36CBB}" type="presOf" srcId="{CA7ED8BE-E592-48DB-AC04-B913C07E46C8}" destId="{CF10B396-9B90-4F2B-BEB8-DB0EE1D0F44B}" srcOrd="0" destOrd="0" presId="urn:microsoft.com/office/officeart/2008/layout/VerticalCurvedList"/>
    <dgm:cxn modelId="{8C09D46C-8DC6-4023-8D02-E4D8659294EA}" type="presOf" srcId="{170ABF34-8178-4C96-AA0E-35933FAB863A}" destId="{C4D0654F-A5C2-49DB-97EB-2778115C600E}" srcOrd="0" destOrd="0" presId="urn:microsoft.com/office/officeart/2008/layout/VerticalCurvedList"/>
    <dgm:cxn modelId="{A71B5FED-0608-4D09-B789-590C8BF491D3}" srcId="{CA7ED8BE-E592-48DB-AC04-B913C07E46C8}" destId="{BFE99C8A-1308-41DC-BB78-78CC0E76BF1D}" srcOrd="1" destOrd="0" parTransId="{6115FD2C-B15F-4764-AA4A-1CC6C31B267E}" sibTransId="{2548B030-F9F6-4C6E-B848-B7A6DE175EB6}"/>
    <dgm:cxn modelId="{A9697573-F2EF-4281-9A7B-0031045934F5}" srcId="{CA7ED8BE-E592-48DB-AC04-B913C07E46C8}" destId="{08550F6E-7F37-4E8E-8354-24AA1CD8B700}" srcOrd="4" destOrd="0" parTransId="{B689DD33-9565-43A9-8763-0001C226119A}" sibTransId="{A9895B24-B546-46A3-B994-D26FEBC3C4A2}"/>
    <dgm:cxn modelId="{5BD6164C-A7A2-4BC7-917C-490AAD8891E8}" srcId="{CA7ED8BE-E592-48DB-AC04-B913C07E46C8}" destId="{F7208B2B-0C23-45AA-85A0-B3CEA6455D48}" srcOrd="5" destOrd="0" parTransId="{2ECD9535-DB9B-48FD-9B83-D85E97980891}" sibTransId="{26441BEA-1871-435F-8A8E-1BB758A891C0}"/>
    <dgm:cxn modelId="{A74DD315-F214-4631-94A5-940693284B07}" srcId="{CA7ED8BE-E592-48DB-AC04-B913C07E46C8}" destId="{1D8D5D97-B67F-4C29-835A-59496B38DAE2}" srcOrd="0" destOrd="0" parTransId="{FD29D264-57FD-48EE-9242-DD904B677E6F}" sibTransId="{220E7825-EF55-4875-983A-72698B0F351E}"/>
    <dgm:cxn modelId="{AC049E26-EE28-4C73-BEC3-715EE54C8194}" type="presOf" srcId="{220E7825-EF55-4875-983A-72698B0F351E}" destId="{53E97F42-2171-4E04-814A-37162356630B}" srcOrd="0" destOrd="0" presId="urn:microsoft.com/office/officeart/2008/layout/VerticalCurvedList"/>
    <dgm:cxn modelId="{A1A11877-B051-4937-8595-FBF0F528AC48}" type="presParOf" srcId="{CF10B396-9B90-4F2B-BEB8-DB0EE1D0F44B}" destId="{FF11FF15-DD02-4D8C-9D7F-A141B8395F4B}" srcOrd="0" destOrd="0" presId="urn:microsoft.com/office/officeart/2008/layout/VerticalCurvedList"/>
    <dgm:cxn modelId="{63A5B943-BCE0-4008-906F-8A442AEBDB5D}" type="presParOf" srcId="{FF11FF15-DD02-4D8C-9D7F-A141B8395F4B}" destId="{A565F08C-C794-4CCE-96DC-83C4AE34918C}" srcOrd="0" destOrd="0" presId="urn:microsoft.com/office/officeart/2008/layout/VerticalCurvedList"/>
    <dgm:cxn modelId="{E69BE3AB-FC10-48B3-9DD1-9AF006DA7083}" type="presParOf" srcId="{A565F08C-C794-4CCE-96DC-83C4AE34918C}" destId="{E57AE89F-9B84-4A16-9551-BCB1307D6306}" srcOrd="0" destOrd="0" presId="urn:microsoft.com/office/officeart/2008/layout/VerticalCurvedList"/>
    <dgm:cxn modelId="{DD839737-5882-4339-A561-D9E8166FA6F1}" type="presParOf" srcId="{A565F08C-C794-4CCE-96DC-83C4AE34918C}" destId="{53E97F42-2171-4E04-814A-37162356630B}" srcOrd="1" destOrd="0" presId="urn:microsoft.com/office/officeart/2008/layout/VerticalCurvedList"/>
    <dgm:cxn modelId="{B17DED32-A97B-4FEC-81E8-82E3E7D65BD1}" type="presParOf" srcId="{A565F08C-C794-4CCE-96DC-83C4AE34918C}" destId="{B244EA70-BF89-4AAA-86EA-465AE91E37D9}" srcOrd="2" destOrd="0" presId="urn:microsoft.com/office/officeart/2008/layout/VerticalCurvedList"/>
    <dgm:cxn modelId="{FE3AB7F2-F444-4243-AC71-23B27C325140}" type="presParOf" srcId="{A565F08C-C794-4CCE-96DC-83C4AE34918C}" destId="{B07E2C0F-3656-4123-BD8B-CC65C482C8F4}" srcOrd="3" destOrd="0" presId="urn:microsoft.com/office/officeart/2008/layout/VerticalCurvedList"/>
    <dgm:cxn modelId="{75CF1042-9047-4201-B1DB-CFA2D8B84B5A}" type="presParOf" srcId="{FF11FF15-DD02-4D8C-9D7F-A141B8395F4B}" destId="{CA1AF689-6226-442D-917C-C645FD2D900A}" srcOrd="1" destOrd="0" presId="urn:microsoft.com/office/officeart/2008/layout/VerticalCurvedList"/>
    <dgm:cxn modelId="{730CFEB0-79A2-4C69-8BB1-E635D67BFF68}" type="presParOf" srcId="{FF11FF15-DD02-4D8C-9D7F-A141B8395F4B}" destId="{A8AD4AFD-C000-49F4-8F76-2D6327E96561}" srcOrd="2" destOrd="0" presId="urn:microsoft.com/office/officeart/2008/layout/VerticalCurvedList"/>
    <dgm:cxn modelId="{A87A2CFD-3434-47C8-8A2B-90F7AEAC2D5A}" type="presParOf" srcId="{A8AD4AFD-C000-49F4-8F76-2D6327E96561}" destId="{DAF8B321-043F-4FA8-B691-D281F180F936}" srcOrd="0" destOrd="0" presId="urn:microsoft.com/office/officeart/2008/layout/VerticalCurvedList"/>
    <dgm:cxn modelId="{DA2BAEB5-A9FC-4CD6-A54A-EAF234E47F33}" type="presParOf" srcId="{FF11FF15-DD02-4D8C-9D7F-A141B8395F4B}" destId="{2206A249-26E1-4BBB-BEAF-865C7AD79D8C}" srcOrd="3" destOrd="0" presId="urn:microsoft.com/office/officeart/2008/layout/VerticalCurvedList"/>
    <dgm:cxn modelId="{2A6C5C06-E884-4110-AF76-F1973B94B6CC}" type="presParOf" srcId="{FF11FF15-DD02-4D8C-9D7F-A141B8395F4B}" destId="{340199FF-067F-4295-8228-5B0026EA9606}" srcOrd="4" destOrd="0" presId="urn:microsoft.com/office/officeart/2008/layout/VerticalCurvedList"/>
    <dgm:cxn modelId="{2D42A90B-2AD1-433C-894D-1C6CE69B7F44}" type="presParOf" srcId="{340199FF-067F-4295-8228-5B0026EA9606}" destId="{AD468E91-A78D-4672-889A-A4F297CBD08D}" srcOrd="0" destOrd="0" presId="urn:microsoft.com/office/officeart/2008/layout/VerticalCurvedList"/>
    <dgm:cxn modelId="{65434887-163D-403C-9613-BDDC34DF9425}" type="presParOf" srcId="{FF11FF15-DD02-4D8C-9D7F-A141B8395F4B}" destId="{C4D0654F-A5C2-49DB-97EB-2778115C600E}" srcOrd="5" destOrd="0" presId="urn:microsoft.com/office/officeart/2008/layout/VerticalCurvedList"/>
    <dgm:cxn modelId="{4C8D7218-B6E4-4799-B2B2-9F7575B18DF1}" type="presParOf" srcId="{FF11FF15-DD02-4D8C-9D7F-A141B8395F4B}" destId="{A2BA2B7F-D1EE-4591-A793-C94ED480E447}" srcOrd="6" destOrd="0" presId="urn:microsoft.com/office/officeart/2008/layout/VerticalCurvedList"/>
    <dgm:cxn modelId="{EB4A3909-F53F-4393-85D9-B0499F97C759}" type="presParOf" srcId="{A2BA2B7F-D1EE-4591-A793-C94ED480E447}" destId="{78AFCE6E-8D62-46E3-9F63-B0E4A4FA87D2}" srcOrd="0" destOrd="0" presId="urn:microsoft.com/office/officeart/2008/layout/VerticalCurvedList"/>
    <dgm:cxn modelId="{C8973AD4-6C58-4EA5-86CB-8CF73F6CD20F}" type="presParOf" srcId="{FF11FF15-DD02-4D8C-9D7F-A141B8395F4B}" destId="{03361EA6-17F2-4522-ADD2-D9FE14CE00BC}" srcOrd="7" destOrd="0" presId="urn:microsoft.com/office/officeart/2008/layout/VerticalCurvedList"/>
    <dgm:cxn modelId="{0D38324A-29F6-4EEB-B68C-A0A836A57740}" type="presParOf" srcId="{FF11FF15-DD02-4D8C-9D7F-A141B8395F4B}" destId="{38D4F163-6C46-4721-B39C-533EE7C04BB8}" srcOrd="8" destOrd="0" presId="urn:microsoft.com/office/officeart/2008/layout/VerticalCurvedList"/>
    <dgm:cxn modelId="{68B1A280-2C66-4AEF-A092-86A74042BCDF}" type="presParOf" srcId="{38D4F163-6C46-4721-B39C-533EE7C04BB8}" destId="{A054E7C8-6C13-4AA4-88FC-5DD5C5119C7B}" srcOrd="0" destOrd="0" presId="urn:microsoft.com/office/officeart/2008/layout/VerticalCurvedList"/>
    <dgm:cxn modelId="{972321D1-3515-4437-9BEB-09D9938813D7}" type="presParOf" srcId="{FF11FF15-DD02-4D8C-9D7F-A141B8395F4B}" destId="{29CC1182-CB4D-4644-9D30-6043ADB86D7C}" srcOrd="9" destOrd="0" presId="urn:microsoft.com/office/officeart/2008/layout/VerticalCurvedList"/>
    <dgm:cxn modelId="{93BF957D-5A7A-400D-9057-2140F37CC845}" type="presParOf" srcId="{FF11FF15-DD02-4D8C-9D7F-A141B8395F4B}" destId="{33F0445B-4A74-49CA-8709-050C5C339873}" srcOrd="10" destOrd="0" presId="urn:microsoft.com/office/officeart/2008/layout/VerticalCurvedList"/>
    <dgm:cxn modelId="{6A787B52-276A-4538-AFB7-53C51F12FF8C}" type="presParOf" srcId="{33F0445B-4A74-49CA-8709-050C5C339873}" destId="{ACA4CC02-A379-4B49-B1EF-838FFC79E72F}" srcOrd="0" destOrd="0" presId="urn:microsoft.com/office/officeart/2008/layout/VerticalCurvedList"/>
    <dgm:cxn modelId="{C4CD7BF5-BA33-4F7D-9092-A37051F2E3C7}" type="presParOf" srcId="{FF11FF15-DD02-4D8C-9D7F-A141B8395F4B}" destId="{950AD978-95C1-4F05-B0F5-EF7CD9A0629C}" srcOrd="11" destOrd="0" presId="urn:microsoft.com/office/officeart/2008/layout/VerticalCurvedList"/>
    <dgm:cxn modelId="{3D9DD4FA-C8CC-413D-B718-75974BB37F29}" type="presParOf" srcId="{FF11FF15-DD02-4D8C-9D7F-A141B8395F4B}" destId="{0A6BC02E-76EF-4500-A36E-D9A55675FAE0}" srcOrd="12" destOrd="0" presId="urn:microsoft.com/office/officeart/2008/layout/VerticalCurvedList"/>
    <dgm:cxn modelId="{914D3BF9-412C-4DBA-9851-8CE4C6D5CF02}" type="presParOf" srcId="{0A6BC02E-76EF-4500-A36E-D9A55675FAE0}" destId="{94995797-034F-40B5-8659-CD3F2779CC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88F35-A4D1-46F7-95F3-568FECF4ECF3}">
      <dsp:nvSpPr>
        <dsp:cNvPr id="0" name=""/>
        <dsp:cNvSpPr/>
      </dsp:nvSpPr>
      <dsp:spPr>
        <a:xfrm rot="10800000">
          <a:off x="1607328" y="2406"/>
          <a:ext cx="5675376" cy="7112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649" tIns="118110" rIns="220472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年度主要工作</a:t>
          </a:r>
          <a:endParaRPr lang="zh-CN" sz="3100" kern="1200" dirty="0"/>
        </a:p>
      </dsp:txBody>
      <dsp:txXfrm rot="10800000">
        <a:off x="1785144" y="2406"/>
        <a:ext cx="5497560" cy="711265"/>
      </dsp:txXfrm>
    </dsp:sp>
    <dsp:sp modelId="{07EE8946-9973-4E99-B6DA-9762F9212223}">
      <dsp:nvSpPr>
        <dsp:cNvPr id="0" name=""/>
        <dsp:cNvSpPr/>
      </dsp:nvSpPr>
      <dsp:spPr>
        <a:xfrm>
          <a:off x="1251695" y="2406"/>
          <a:ext cx="711265" cy="711265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D68AF-434E-4696-B425-7EB0BD7477C0}">
      <dsp:nvSpPr>
        <dsp:cNvPr id="0" name=""/>
        <dsp:cNvSpPr/>
      </dsp:nvSpPr>
      <dsp:spPr>
        <a:xfrm rot="10800000">
          <a:off x="1607328" y="925990"/>
          <a:ext cx="5675376" cy="71126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649" tIns="118110" rIns="220472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kern="1200" dirty="0" smtClean="0"/>
            <a:t>团队亮点</a:t>
          </a:r>
          <a:r>
            <a:rPr lang="zh-CN" altLang="en-US" sz="3100" kern="1200" dirty="0" smtClean="0"/>
            <a:t>工作</a:t>
          </a:r>
          <a:endParaRPr lang="zh-CN" sz="3100" kern="1200" dirty="0"/>
        </a:p>
      </dsp:txBody>
      <dsp:txXfrm rot="10800000">
        <a:off x="1785144" y="925990"/>
        <a:ext cx="5497560" cy="711265"/>
      </dsp:txXfrm>
    </dsp:sp>
    <dsp:sp modelId="{32D25725-C219-4920-8DD1-BDC3CCE37498}">
      <dsp:nvSpPr>
        <dsp:cNvPr id="0" name=""/>
        <dsp:cNvSpPr/>
      </dsp:nvSpPr>
      <dsp:spPr>
        <a:xfrm>
          <a:off x="1251695" y="925990"/>
          <a:ext cx="711265" cy="711265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5D095-65C2-452A-9C4E-E15ED5C87EB6}">
      <dsp:nvSpPr>
        <dsp:cNvPr id="0" name=""/>
        <dsp:cNvSpPr/>
      </dsp:nvSpPr>
      <dsp:spPr>
        <a:xfrm rot="10800000">
          <a:off x="1607328" y="1849574"/>
          <a:ext cx="5675376" cy="711265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649" tIns="118110" rIns="220472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kern="1200" dirty="0" smtClean="0"/>
            <a:t>团队能力变动</a:t>
          </a:r>
          <a:endParaRPr lang="zh-CN" sz="3100" kern="1200" dirty="0"/>
        </a:p>
      </dsp:txBody>
      <dsp:txXfrm rot="10800000">
        <a:off x="1785144" y="1849574"/>
        <a:ext cx="5497560" cy="711265"/>
      </dsp:txXfrm>
    </dsp:sp>
    <dsp:sp modelId="{E5756D6A-3212-461E-A883-E2942B169D86}">
      <dsp:nvSpPr>
        <dsp:cNvPr id="0" name=""/>
        <dsp:cNvSpPr/>
      </dsp:nvSpPr>
      <dsp:spPr>
        <a:xfrm>
          <a:off x="1251695" y="1849574"/>
          <a:ext cx="711265" cy="711265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D1579-39C6-4F59-AE84-B6C51414D634}">
      <dsp:nvSpPr>
        <dsp:cNvPr id="0" name=""/>
        <dsp:cNvSpPr/>
      </dsp:nvSpPr>
      <dsp:spPr>
        <a:xfrm rot="10800000">
          <a:off x="1607328" y="2773159"/>
          <a:ext cx="5675376" cy="711265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649" tIns="118110" rIns="220472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kern="1200" smtClean="0"/>
            <a:t>自研成果管理</a:t>
          </a:r>
          <a:endParaRPr lang="zh-CN" sz="3100" kern="1200"/>
        </a:p>
      </dsp:txBody>
      <dsp:txXfrm rot="10800000">
        <a:off x="1785144" y="2773159"/>
        <a:ext cx="5497560" cy="711265"/>
      </dsp:txXfrm>
    </dsp:sp>
    <dsp:sp modelId="{34298BBB-3BDD-40FE-A4AE-BC59F54EA03F}">
      <dsp:nvSpPr>
        <dsp:cNvPr id="0" name=""/>
        <dsp:cNvSpPr/>
      </dsp:nvSpPr>
      <dsp:spPr>
        <a:xfrm>
          <a:off x="1251695" y="2773159"/>
          <a:ext cx="711265" cy="711265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1B1E6-E422-42F2-98B9-05415C92C7F8}">
      <dsp:nvSpPr>
        <dsp:cNvPr id="0" name=""/>
        <dsp:cNvSpPr/>
      </dsp:nvSpPr>
      <dsp:spPr>
        <a:xfrm rot="10800000">
          <a:off x="1607328" y="3696743"/>
          <a:ext cx="5675376" cy="711265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649" tIns="118110" rIns="220472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100" kern="1200" smtClean="0"/>
            <a:t>2017</a:t>
          </a:r>
          <a:r>
            <a:rPr lang="zh-CN" sz="3100" kern="1200" smtClean="0"/>
            <a:t>年工作计划</a:t>
          </a:r>
          <a:endParaRPr lang="zh-CN" sz="3100" kern="1200"/>
        </a:p>
      </dsp:txBody>
      <dsp:txXfrm rot="10800000">
        <a:off x="1785144" y="3696743"/>
        <a:ext cx="5497560" cy="711265"/>
      </dsp:txXfrm>
    </dsp:sp>
    <dsp:sp modelId="{9B1E35ED-04C2-4C1E-8B31-EB0C6279DE88}">
      <dsp:nvSpPr>
        <dsp:cNvPr id="0" name=""/>
        <dsp:cNvSpPr/>
      </dsp:nvSpPr>
      <dsp:spPr>
        <a:xfrm>
          <a:off x="1251695" y="3696743"/>
          <a:ext cx="711265" cy="711265"/>
        </a:xfrm>
        <a:prstGeom prst="ellipse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9555C-6F97-4845-A7DA-FFD56B374C6D}">
      <dsp:nvSpPr>
        <dsp:cNvPr id="0" name=""/>
        <dsp:cNvSpPr/>
      </dsp:nvSpPr>
      <dsp:spPr>
        <a:xfrm rot="10800000">
          <a:off x="1607328" y="4620327"/>
          <a:ext cx="5675376" cy="7112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649" tIns="118110" rIns="220472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100" kern="1200" smtClean="0"/>
            <a:t>总结</a:t>
          </a:r>
          <a:endParaRPr lang="zh-CN" sz="3100" kern="1200"/>
        </a:p>
      </dsp:txBody>
      <dsp:txXfrm rot="10800000">
        <a:off x="1785144" y="4620327"/>
        <a:ext cx="5497560" cy="711265"/>
      </dsp:txXfrm>
    </dsp:sp>
    <dsp:sp modelId="{5AC847B9-CCF7-44B9-B480-EDD3D1D33282}">
      <dsp:nvSpPr>
        <dsp:cNvPr id="0" name=""/>
        <dsp:cNvSpPr/>
      </dsp:nvSpPr>
      <dsp:spPr>
        <a:xfrm>
          <a:off x="1251695" y="4620327"/>
          <a:ext cx="711265" cy="711265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97F42-2171-4E04-814A-37162356630B}">
      <dsp:nvSpPr>
        <dsp:cNvPr id="0" name=""/>
        <dsp:cNvSpPr/>
      </dsp:nvSpPr>
      <dsp:spPr>
        <a:xfrm>
          <a:off x="-4651809" y="-713145"/>
          <a:ext cx="5541091" cy="5541091"/>
        </a:xfrm>
        <a:prstGeom prst="blockArc">
          <a:avLst>
            <a:gd name="adj1" fmla="val 18900000"/>
            <a:gd name="adj2" fmla="val 2700000"/>
            <a:gd name="adj3" fmla="val 390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AF689-6226-442D-917C-C645FD2D900A}">
      <dsp:nvSpPr>
        <dsp:cNvPr id="0" name=""/>
        <dsp:cNvSpPr/>
      </dsp:nvSpPr>
      <dsp:spPr>
        <a:xfrm>
          <a:off x="332036" y="216685"/>
          <a:ext cx="6481263" cy="4332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自研</a:t>
          </a:r>
          <a:r>
            <a:rPr lang="en-US" altLang="zh-CN" sz="2100" kern="1200" dirty="0" smtClean="0"/>
            <a:t>Camera </a:t>
          </a:r>
          <a:r>
            <a:rPr lang="en-US" sz="2100" kern="1200" dirty="0" smtClean="0"/>
            <a:t>HDR</a:t>
          </a:r>
          <a:r>
            <a:rPr lang="zh-CN" sz="2100" kern="1200" dirty="0" smtClean="0"/>
            <a:t>方案</a:t>
          </a:r>
          <a:endParaRPr lang="zh-CN" sz="2100" kern="1200" dirty="0"/>
        </a:p>
      </dsp:txBody>
      <dsp:txXfrm>
        <a:off x="332036" y="216685"/>
        <a:ext cx="6481263" cy="433206"/>
      </dsp:txXfrm>
    </dsp:sp>
    <dsp:sp modelId="{DAF8B321-043F-4FA8-B691-D281F180F936}">
      <dsp:nvSpPr>
        <dsp:cNvPr id="0" name=""/>
        <dsp:cNvSpPr/>
      </dsp:nvSpPr>
      <dsp:spPr>
        <a:xfrm>
          <a:off x="61282" y="162534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6A249-26E1-4BBB-BEAF-865C7AD79D8C}">
      <dsp:nvSpPr>
        <dsp:cNvPr id="0" name=""/>
        <dsp:cNvSpPr/>
      </dsp:nvSpPr>
      <dsp:spPr>
        <a:xfrm>
          <a:off x="688378" y="866412"/>
          <a:ext cx="6124921" cy="433206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/>
            <a:t>自研视频稳像方案</a:t>
          </a:r>
          <a:endParaRPr lang="zh-CN" sz="2100" kern="1200"/>
        </a:p>
      </dsp:txBody>
      <dsp:txXfrm>
        <a:off x="688378" y="866412"/>
        <a:ext cx="6124921" cy="433206"/>
      </dsp:txXfrm>
    </dsp:sp>
    <dsp:sp modelId="{AD468E91-A78D-4672-889A-A4F297CBD08D}">
      <dsp:nvSpPr>
        <dsp:cNvPr id="0" name=""/>
        <dsp:cNvSpPr/>
      </dsp:nvSpPr>
      <dsp:spPr>
        <a:xfrm>
          <a:off x="417624" y="812261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0654F-A5C2-49DB-97EB-2778115C600E}">
      <dsp:nvSpPr>
        <dsp:cNvPr id="0" name=""/>
        <dsp:cNvSpPr/>
      </dsp:nvSpPr>
      <dsp:spPr>
        <a:xfrm>
          <a:off x="851324" y="1516139"/>
          <a:ext cx="5961975" cy="433206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/>
            <a:t>客户支持</a:t>
          </a:r>
          <a:endParaRPr lang="zh-CN" sz="2100" kern="1200"/>
        </a:p>
      </dsp:txBody>
      <dsp:txXfrm>
        <a:off x="851324" y="1516139"/>
        <a:ext cx="5961975" cy="433206"/>
      </dsp:txXfrm>
    </dsp:sp>
    <dsp:sp modelId="{78AFCE6E-8D62-46E3-9F63-B0E4A4FA87D2}">
      <dsp:nvSpPr>
        <dsp:cNvPr id="0" name=""/>
        <dsp:cNvSpPr/>
      </dsp:nvSpPr>
      <dsp:spPr>
        <a:xfrm>
          <a:off x="580570" y="1461988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61EA6-17F2-4522-ADD2-D9FE14CE00BC}">
      <dsp:nvSpPr>
        <dsp:cNvPr id="0" name=""/>
        <dsp:cNvSpPr/>
      </dsp:nvSpPr>
      <dsp:spPr>
        <a:xfrm>
          <a:off x="851324" y="2165454"/>
          <a:ext cx="5961975" cy="433206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内部</a:t>
          </a:r>
          <a:r>
            <a:rPr lang="en-US" sz="2100" kern="1200" dirty="0" smtClean="0"/>
            <a:t>issue</a:t>
          </a:r>
          <a:r>
            <a:rPr lang="zh-CN" altLang="en-US" sz="2100" kern="1200" dirty="0" smtClean="0"/>
            <a:t>解决</a:t>
          </a:r>
          <a:endParaRPr lang="zh-CN" sz="2100" kern="1200" dirty="0"/>
        </a:p>
      </dsp:txBody>
      <dsp:txXfrm>
        <a:off x="851324" y="2165454"/>
        <a:ext cx="5961975" cy="433206"/>
      </dsp:txXfrm>
    </dsp:sp>
    <dsp:sp modelId="{A054E7C8-6C13-4AA4-88FC-5DD5C5119C7B}">
      <dsp:nvSpPr>
        <dsp:cNvPr id="0" name=""/>
        <dsp:cNvSpPr/>
      </dsp:nvSpPr>
      <dsp:spPr>
        <a:xfrm>
          <a:off x="580570" y="2111303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C1182-CB4D-4644-9D30-6043ADB86D7C}">
      <dsp:nvSpPr>
        <dsp:cNvPr id="0" name=""/>
        <dsp:cNvSpPr/>
      </dsp:nvSpPr>
      <dsp:spPr>
        <a:xfrm>
          <a:off x="688378" y="2815181"/>
          <a:ext cx="6124921" cy="433206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/>
            <a:t>技术专利</a:t>
          </a:r>
          <a:endParaRPr lang="zh-CN" sz="2100" kern="1200"/>
        </a:p>
      </dsp:txBody>
      <dsp:txXfrm>
        <a:off x="688378" y="2815181"/>
        <a:ext cx="6124921" cy="433206"/>
      </dsp:txXfrm>
    </dsp:sp>
    <dsp:sp modelId="{ACA4CC02-A379-4B49-B1EF-838FFC79E72F}">
      <dsp:nvSpPr>
        <dsp:cNvPr id="0" name=""/>
        <dsp:cNvSpPr/>
      </dsp:nvSpPr>
      <dsp:spPr>
        <a:xfrm>
          <a:off x="417624" y="2761030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AD978-95C1-4F05-B0F5-EF7CD9A0629C}">
      <dsp:nvSpPr>
        <dsp:cNvPr id="0" name=""/>
        <dsp:cNvSpPr/>
      </dsp:nvSpPr>
      <dsp:spPr>
        <a:xfrm>
          <a:off x="332036" y="3464908"/>
          <a:ext cx="6481263" cy="433206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/>
            <a:t>新人培养</a:t>
          </a:r>
          <a:endParaRPr lang="zh-CN" sz="2100" kern="1200"/>
        </a:p>
      </dsp:txBody>
      <dsp:txXfrm>
        <a:off x="332036" y="3464908"/>
        <a:ext cx="6481263" cy="433206"/>
      </dsp:txXfrm>
    </dsp:sp>
    <dsp:sp modelId="{94995797-034F-40B5-8659-CD3F2779CC8F}">
      <dsp:nvSpPr>
        <dsp:cNvPr id="0" name=""/>
        <dsp:cNvSpPr/>
      </dsp:nvSpPr>
      <dsp:spPr>
        <a:xfrm>
          <a:off x="61282" y="3410757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45C87-F2EE-45BA-A1F0-49B59F90FB76}">
      <dsp:nvSpPr>
        <dsp:cNvPr id="0" name=""/>
        <dsp:cNvSpPr/>
      </dsp:nvSpPr>
      <dsp:spPr>
        <a:xfrm rot="10800000">
          <a:off x="1247178" y="0"/>
          <a:ext cx="4022366" cy="936104"/>
        </a:xfrm>
        <a:prstGeom prst="homePlat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12796" tIns="80010" rIns="149352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基于计算机视觉的</a:t>
          </a:r>
          <a:endParaRPr lang="en-US" altLang="zh-CN" sz="2100" kern="1200" dirty="0" smtClean="0"/>
        </a:p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电子稳像</a:t>
          </a:r>
          <a:endParaRPr lang="zh-CN" sz="2100" kern="1200" dirty="0"/>
        </a:p>
      </dsp:txBody>
      <dsp:txXfrm rot="10800000">
        <a:off x="1481204" y="0"/>
        <a:ext cx="3788340" cy="936104"/>
      </dsp:txXfrm>
    </dsp:sp>
    <dsp:sp modelId="{A219A79B-0712-4E04-8F8A-A998B9A11D49}">
      <dsp:nvSpPr>
        <dsp:cNvPr id="0" name=""/>
        <dsp:cNvSpPr/>
      </dsp:nvSpPr>
      <dsp:spPr>
        <a:xfrm>
          <a:off x="779126" y="0"/>
          <a:ext cx="936104" cy="936104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5A4EE-07A9-4C8C-B4D1-0994E8AE75E8}">
      <dsp:nvSpPr>
        <dsp:cNvPr id="0" name=""/>
        <dsp:cNvSpPr/>
      </dsp:nvSpPr>
      <dsp:spPr>
        <a:xfrm rot="10800000">
          <a:off x="1296130" y="0"/>
          <a:ext cx="4022366" cy="936104"/>
        </a:xfrm>
        <a:prstGeom prst="homePlat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12796" tIns="80010" rIns="149352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基于陀螺仪的</a:t>
          </a:r>
          <a:endParaRPr lang="en-US" altLang="zh-CN" sz="2100" kern="1200" dirty="0" smtClean="0"/>
        </a:p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机械稳像</a:t>
          </a:r>
          <a:endParaRPr lang="zh-CN" sz="2100" kern="1200" dirty="0"/>
        </a:p>
      </dsp:txBody>
      <dsp:txXfrm rot="10800000">
        <a:off x="1530156" y="0"/>
        <a:ext cx="3788340" cy="936104"/>
      </dsp:txXfrm>
    </dsp:sp>
    <dsp:sp modelId="{6FF2C7E2-642D-4BF9-BC21-84A52AE85535}">
      <dsp:nvSpPr>
        <dsp:cNvPr id="0" name=""/>
        <dsp:cNvSpPr/>
      </dsp:nvSpPr>
      <dsp:spPr>
        <a:xfrm>
          <a:off x="779126" y="0"/>
          <a:ext cx="936104" cy="936104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45C87-F2EE-45BA-A1F0-49B59F90FB76}">
      <dsp:nvSpPr>
        <dsp:cNvPr id="0" name=""/>
        <dsp:cNvSpPr/>
      </dsp:nvSpPr>
      <dsp:spPr>
        <a:xfrm rot="10800000">
          <a:off x="1247178" y="0"/>
          <a:ext cx="4022366" cy="936104"/>
        </a:xfrm>
        <a:prstGeom prst="homePlat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12796" tIns="80010" rIns="149352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基于计算机视觉的</a:t>
          </a:r>
          <a:endParaRPr lang="en-US" altLang="zh-CN" sz="2100" kern="1200" dirty="0" smtClean="0"/>
        </a:p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电子稳像</a:t>
          </a:r>
          <a:endParaRPr lang="zh-CN" sz="2100" kern="1200" dirty="0"/>
        </a:p>
      </dsp:txBody>
      <dsp:txXfrm rot="10800000">
        <a:off x="1481204" y="0"/>
        <a:ext cx="3788340" cy="936104"/>
      </dsp:txXfrm>
    </dsp:sp>
    <dsp:sp modelId="{A219A79B-0712-4E04-8F8A-A998B9A11D49}">
      <dsp:nvSpPr>
        <dsp:cNvPr id="0" name=""/>
        <dsp:cNvSpPr/>
      </dsp:nvSpPr>
      <dsp:spPr>
        <a:xfrm>
          <a:off x="779126" y="0"/>
          <a:ext cx="936104" cy="936104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4C2EC-CB23-4C3E-82D9-A2140A933585}">
      <dsp:nvSpPr>
        <dsp:cNvPr id="0" name=""/>
        <dsp:cNvSpPr/>
      </dsp:nvSpPr>
      <dsp:spPr>
        <a:xfrm>
          <a:off x="3836807" y="833609"/>
          <a:ext cx="1023730" cy="1023730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37A23951-A945-403A-8EA4-7EF6E56C792C}">
      <dsp:nvSpPr>
        <dsp:cNvPr id="0" name=""/>
        <dsp:cNvSpPr/>
      </dsp:nvSpPr>
      <dsp:spPr>
        <a:xfrm>
          <a:off x="3754909" y="0"/>
          <a:ext cx="1187527" cy="68736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dirty="0" smtClean="0"/>
            <a:t>方案框架</a:t>
          </a:r>
          <a:endParaRPr lang="en-US" altLang="zh-CN" sz="1300" kern="1200" dirty="0" smtClean="0"/>
        </a:p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</a:t>
          </a:r>
          <a:r>
            <a:rPr lang="zh-CN" sz="1300" kern="1200" dirty="0" smtClean="0"/>
            <a:t>张锦涛</a:t>
          </a:r>
          <a:r>
            <a:rPr lang="en-US" sz="1300" kern="1200" dirty="0" smtClean="0"/>
            <a:t>/</a:t>
          </a:r>
          <a:r>
            <a:rPr lang="zh-CN" sz="1300" kern="1200" dirty="0" smtClean="0"/>
            <a:t>林楠</a:t>
          </a:r>
          <a:r>
            <a:rPr lang="en-US" sz="1300" kern="1200" dirty="0" smtClean="0"/>
            <a:t>)</a:t>
          </a:r>
          <a:endParaRPr lang="zh-CN" sz="1300" kern="1200" dirty="0"/>
        </a:p>
      </dsp:txBody>
      <dsp:txXfrm>
        <a:off x="3754909" y="0"/>
        <a:ext cx="1187527" cy="687361"/>
      </dsp:txXfrm>
    </dsp:sp>
    <dsp:sp modelId="{F08AE2D8-B642-486E-A22F-CFA210829A5C}">
      <dsp:nvSpPr>
        <dsp:cNvPr id="0" name=""/>
        <dsp:cNvSpPr/>
      </dsp:nvSpPr>
      <dsp:spPr>
        <a:xfrm>
          <a:off x="4226234" y="1116451"/>
          <a:ext cx="1023730" cy="1023730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14"/>
                <a:satOff val="271"/>
                <a:lumOff val="1262"/>
                <a:alphaOff val="75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14"/>
                <a:satOff val="271"/>
                <a:lumOff val="1262"/>
                <a:alphaOff val="75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14"/>
                <a:satOff val="271"/>
                <a:lumOff val="1262"/>
                <a:alphaOff val="75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FAB9D62C-5A3B-48FF-8858-C51DE67A9C83}">
      <dsp:nvSpPr>
        <dsp:cNvPr id="0" name=""/>
        <dsp:cNvSpPr/>
      </dsp:nvSpPr>
      <dsp:spPr>
        <a:xfrm>
          <a:off x="5275063" y="906732"/>
          <a:ext cx="1177461" cy="7458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dirty="0" smtClean="0"/>
            <a:t>特征点提取</a:t>
          </a:r>
          <a:endParaRPr lang="en-US" altLang="zh-CN" sz="1300" kern="1200" dirty="0" smtClean="0"/>
        </a:p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</a:t>
          </a:r>
          <a:r>
            <a:rPr lang="zh-CN" sz="1300" kern="1200" dirty="0" smtClean="0"/>
            <a:t>张锦涛</a:t>
          </a:r>
          <a:r>
            <a:rPr lang="en-US" sz="1300" kern="1200" dirty="0" smtClean="0"/>
            <a:t>/</a:t>
          </a:r>
          <a:r>
            <a:rPr lang="zh-CN" sz="1300" kern="1200" dirty="0" smtClean="0"/>
            <a:t>王赛</a:t>
          </a:r>
          <a:r>
            <a:rPr lang="en-US" sz="1300" kern="1200" dirty="0" smtClean="0"/>
            <a:t>)</a:t>
          </a:r>
          <a:endParaRPr lang="zh-CN" sz="1300" kern="1200" dirty="0"/>
        </a:p>
      </dsp:txBody>
      <dsp:txXfrm>
        <a:off x="5275063" y="906732"/>
        <a:ext cx="1177461" cy="745860"/>
      </dsp:txXfrm>
    </dsp:sp>
    <dsp:sp modelId="{A6CD749D-B296-455A-8F12-2830B348447A}">
      <dsp:nvSpPr>
        <dsp:cNvPr id="0" name=""/>
        <dsp:cNvSpPr/>
      </dsp:nvSpPr>
      <dsp:spPr>
        <a:xfrm>
          <a:off x="4077588" y="1574497"/>
          <a:ext cx="1023730" cy="1023730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28"/>
                <a:satOff val="543"/>
                <a:lumOff val="2525"/>
                <a:alphaOff val="15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28"/>
                <a:satOff val="543"/>
                <a:lumOff val="2525"/>
                <a:alphaOff val="15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28"/>
                <a:satOff val="543"/>
                <a:lumOff val="2525"/>
                <a:alphaOff val="15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078C8C19-C579-473D-8828-A615BEF2A530}">
      <dsp:nvSpPr>
        <dsp:cNvPr id="0" name=""/>
        <dsp:cNvSpPr/>
      </dsp:nvSpPr>
      <dsp:spPr>
        <a:xfrm>
          <a:off x="4991282" y="2179083"/>
          <a:ext cx="1417429" cy="7458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dirty="0" smtClean="0"/>
            <a:t>图像金字塔构建</a:t>
          </a:r>
          <a:endParaRPr lang="en-US" altLang="zh-CN" sz="1300" kern="1200" dirty="0" smtClean="0"/>
        </a:p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</a:t>
          </a:r>
          <a:r>
            <a:rPr lang="zh-CN" sz="1300" kern="1200" dirty="0" smtClean="0"/>
            <a:t>王赛</a:t>
          </a:r>
          <a:r>
            <a:rPr lang="en-US" sz="1300" kern="1200" dirty="0" smtClean="0"/>
            <a:t>/</a:t>
          </a:r>
          <a:r>
            <a:rPr lang="zh-CN" sz="1300" kern="1200" dirty="0" smtClean="0"/>
            <a:t>张锦涛</a:t>
          </a:r>
          <a:r>
            <a:rPr lang="en-US" sz="1300" kern="1200" dirty="0" smtClean="0"/>
            <a:t>)</a:t>
          </a:r>
          <a:endParaRPr lang="zh-CN" sz="1300" kern="1200" dirty="0"/>
        </a:p>
      </dsp:txBody>
      <dsp:txXfrm>
        <a:off x="4991282" y="2179083"/>
        <a:ext cx="1417429" cy="745860"/>
      </dsp:txXfrm>
    </dsp:sp>
    <dsp:sp modelId="{64D749A0-4ED9-4046-9368-F61A1B1EBE47}">
      <dsp:nvSpPr>
        <dsp:cNvPr id="0" name=""/>
        <dsp:cNvSpPr/>
      </dsp:nvSpPr>
      <dsp:spPr>
        <a:xfrm>
          <a:off x="3596026" y="1574497"/>
          <a:ext cx="1023730" cy="1023730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43"/>
                <a:satOff val="814"/>
                <a:lumOff val="3787"/>
                <a:alphaOff val="225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43"/>
                <a:satOff val="814"/>
                <a:lumOff val="3787"/>
                <a:alphaOff val="225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43"/>
                <a:satOff val="814"/>
                <a:lumOff val="3787"/>
                <a:alphaOff val="225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0AF1FCDA-D1CC-43F6-A3B0-97B0B8FF6840}">
      <dsp:nvSpPr>
        <dsp:cNvPr id="0" name=""/>
        <dsp:cNvSpPr/>
      </dsp:nvSpPr>
      <dsp:spPr>
        <a:xfrm>
          <a:off x="2304258" y="2179083"/>
          <a:ext cx="1386180" cy="7458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dirty="0" smtClean="0"/>
            <a:t>光流追踪</a:t>
          </a:r>
          <a:endParaRPr lang="en-US" altLang="zh-CN" sz="1300" kern="1200" dirty="0" smtClean="0"/>
        </a:p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</a:t>
          </a:r>
          <a:r>
            <a:rPr lang="zh-CN" sz="1300" kern="1200" dirty="0" smtClean="0"/>
            <a:t>张锦涛</a:t>
          </a:r>
          <a:r>
            <a:rPr lang="en-US" sz="1300" kern="1200" dirty="0" smtClean="0"/>
            <a:t>/</a:t>
          </a:r>
          <a:r>
            <a:rPr lang="zh-CN" sz="1300" kern="1200" dirty="0" smtClean="0"/>
            <a:t>陈哲</a:t>
          </a:r>
          <a:r>
            <a:rPr lang="en-US" sz="1300" kern="1200" dirty="0" smtClean="0"/>
            <a:t>)</a:t>
          </a:r>
          <a:endParaRPr lang="zh-CN" sz="1300" kern="1200" dirty="0"/>
        </a:p>
      </dsp:txBody>
      <dsp:txXfrm>
        <a:off x="2304258" y="2179083"/>
        <a:ext cx="1386180" cy="745860"/>
      </dsp:txXfrm>
    </dsp:sp>
    <dsp:sp modelId="{67430FF9-CC6A-4328-B9E8-2AD4F51C1855}">
      <dsp:nvSpPr>
        <dsp:cNvPr id="0" name=""/>
        <dsp:cNvSpPr/>
      </dsp:nvSpPr>
      <dsp:spPr>
        <a:xfrm>
          <a:off x="3447380" y="1116451"/>
          <a:ext cx="1023730" cy="1023730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57"/>
                <a:satOff val="1086"/>
                <a:lumOff val="5050"/>
                <a:alphaOff val="30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57"/>
                <a:satOff val="1086"/>
                <a:lumOff val="5050"/>
                <a:alphaOff val="30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57"/>
                <a:satOff val="1086"/>
                <a:lumOff val="5050"/>
                <a:alphaOff val="3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6E4971AD-1C0F-4CE6-BCCD-5B40B1F4D71F}">
      <dsp:nvSpPr>
        <dsp:cNvPr id="0" name=""/>
        <dsp:cNvSpPr/>
      </dsp:nvSpPr>
      <dsp:spPr>
        <a:xfrm>
          <a:off x="2188435" y="906732"/>
          <a:ext cx="1290231" cy="7458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kern="1200" dirty="0" smtClean="0"/>
            <a:t>效果把控与集成</a:t>
          </a:r>
          <a:endParaRPr lang="en-US" altLang="zh-CN" sz="1300" kern="1200" dirty="0" smtClean="0"/>
        </a:p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</a:t>
          </a:r>
          <a:r>
            <a:rPr lang="zh-CN" sz="1300" kern="1200" dirty="0" smtClean="0"/>
            <a:t>林楠</a:t>
          </a:r>
          <a:r>
            <a:rPr lang="en-US" sz="1300" kern="1200" dirty="0" smtClean="0"/>
            <a:t>/</a:t>
          </a:r>
          <a:r>
            <a:rPr lang="zh-CN" sz="1300" kern="1200" dirty="0" smtClean="0"/>
            <a:t>张锦涛</a:t>
          </a:r>
          <a:r>
            <a:rPr lang="en-US" sz="1300" kern="1200" dirty="0" smtClean="0"/>
            <a:t>)</a:t>
          </a:r>
          <a:endParaRPr lang="zh-CN" sz="1300" kern="1200" dirty="0"/>
        </a:p>
      </dsp:txBody>
      <dsp:txXfrm>
        <a:off x="2188435" y="906732"/>
        <a:ext cx="1290231" cy="7458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5A4EE-07A9-4C8C-B4D1-0994E8AE75E8}">
      <dsp:nvSpPr>
        <dsp:cNvPr id="0" name=""/>
        <dsp:cNvSpPr/>
      </dsp:nvSpPr>
      <dsp:spPr>
        <a:xfrm rot="10800000">
          <a:off x="1296130" y="0"/>
          <a:ext cx="4022366" cy="936104"/>
        </a:xfrm>
        <a:prstGeom prst="homePlat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412796" tIns="80010" rIns="149352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基于陀螺仪的</a:t>
          </a:r>
          <a:endParaRPr lang="en-US" altLang="zh-CN" sz="2100" kern="1200" dirty="0" smtClean="0"/>
        </a:p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机械稳像</a:t>
          </a:r>
          <a:endParaRPr lang="zh-CN" sz="2100" kern="1200" dirty="0"/>
        </a:p>
      </dsp:txBody>
      <dsp:txXfrm rot="10800000">
        <a:off x="1530156" y="0"/>
        <a:ext cx="3788340" cy="936104"/>
      </dsp:txXfrm>
    </dsp:sp>
    <dsp:sp modelId="{6FF2C7E2-642D-4BF9-BC21-84A52AE85535}">
      <dsp:nvSpPr>
        <dsp:cNvPr id="0" name=""/>
        <dsp:cNvSpPr/>
      </dsp:nvSpPr>
      <dsp:spPr>
        <a:xfrm>
          <a:off x="779126" y="0"/>
          <a:ext cx="936104" cy="936104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174C2-7E38-4C5D-AFD8-BC1B57609968}">
      <dsp:nvSpPr>
        <dsp:cNvPr id="0" name=""/>
        <dsp:cNvSpPr/>
      </dsp:nvSpPr>
      <dsp:spPr>
        <a:xfrm>
          <a:off x="2772307" y="0"/>
          <a:ext cx="2736304" cy="2736304"/>
        </a:xfrm>
        <a:prstGeom prst="diamond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4F213-1DB3-46D3-BC0B-22BCD60950D4}">
      <dsp:nvSpPr>
        <dsp:cNvPr id="0" name=""/>
        <dsp:cNvSpPr/>
      </dsp:nvSpPr>
      <dsp:spPr>
        <a:xfrm>
          <a:off x="3032256" y="259948"/>
          <a:ext cx="1067158" cy="106715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b="1" kern="1200" dirty="0" smtClean="0"/>
            <a:t>根据陀螺仪数据去除抖动</a:t>
          </a:r>
          <a:endParaRPr lang="zh-CN" sz="1300" kern="1200" dirty="0"/>
        </a:p>
      </dsp:txBody>
      <dsp:txXfrm>
        <a:off x="3084350" y="312042"/>
        <a:ext cx="962970" cy="962970"/>
      </dsp:txXfrm>
    </dsp:sp>
    <dsp:sp modelId="{E036EE2F-DAD2-4D69-8EF0-BAC0A289FA36}">
      <dsp:nvSpPr>
        <dsp:cNvPr id="0" name=""/>
        <dsp:cNvSpPr/>
      </dsp:nvSpPr>
      <dsp:spPr>
        <a:xfrm>
          <a:off x="4181504" y="259948"/>
          <a:ext cx="1067158" cy="106715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b="1" kern="1200" smtClean="0"/>
            <a:t>去除</a:t>
          </a:r>
          <a:r>
            <a:rPr lang="en-US" sz="1300" b="1" kern="1200" smtClean="0"/>
            <a:t>rolling shutter</a:t>
          </a:r>
          <a:r>
            <a:rPr lang="zh-CN" sz="1300" b="1" kern="1200" smtClean="0"/>
            <a:t>影响</a:t>
          </a:r>
          <a:endParaRPr lang="zh-CN" sz="1300" kern="1200"/>
        </a:p>
      </dsp:txBody>
      <dsp:txXfrm>
        <a:off x="4233598" y="312042"/>
        <a:ext cx="962970" cy="962970"/>
      </dsp:txXfrm>
    </dsp:sp>
    <dsp:sp modelId="{D80308CC-F2A2-4A64-A1BB-2938B28A8028}">
      <dsp:nvSpPr>
        <dsp:cNvPr id="0" name=""/>
        <dsp:cNvSpPr/>
      </dsp:nvSpPr>
      <dsp:spPr>
        <a:xfrm>
          <a:off x="3032256" y="1409196"/>
          <a:ext cx="1067158" cy="106715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b="1" kern="1200" smtClean="0"/>
            <a:t>依据球面插值方法平滑相机旋转矩阵</a:t>
          </a:r>
          <a:endParaRPr lang="zh-CN" sz="1300" kern="1200"/>
        </a:p>
      </dsp:txBody>
      <dsp:txXfrm>
        <a:off x="3084350" y="1461290"/>
        <a:ext cx="962970" cy="962970"/>
      </dsp:txXfrm>
    </dsp:sp>
    <dsp:sp modelId="{DB0842A4-21C9-4C19-97B6-608F59AC83BF}">
      <dsp:nvSpPr>
        <dsp:cNvPr id="0" name=""/>
        <dsp:cNvSpPr/>
      </dsp:nvSpPr>
      <dsp:spPr>
        <a:xfrm>
          <a:off x="4181504" y="1409196"/>
          <a:ext cx="1067158" cy="106715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300" b="1" kern="1200" dirty="0" smtClean="0"/>
            <a:t>依据黑边约束条件调整平滑后的相机旋转矩阵</a:t>
          </a:r>
          <a:endParaRPr lang="zh-CN" sz="1300" kern="1200" dirty="0"/>
        </a:p>
      </dsp:txBody>
      <dsp:txXfrm>
        <a:off x="4233598" y="1461290"/>
        <a:ext cx="962970" cy="9629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97F42-2171-4E04-814A-37162356630B}">
      <dsp:nvSpPr>
        <dsp:cNvPr id="0" name=""/>
        <dsp:cNvSpPr/>
      </dsp:nvSpPr>
      <dsp:spPr>
        <a:xfrm>
          <a:off x="-4651809" y="-713145"/>
          <a:ext cx="5541091" cy="5541091"/>
        </a:xfrm>
        <a:prstGeom prst="blockArc">
          <a:avLst>
            <a:gd name="adj1" fmla="val 18900000"/>
            <a:gd name="adj2" fmla="val 2700000"/>
            <a:gd name="adj3" fmla="val 390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AF689-6226-442D-917C-C645FD2D900A}">
      <dsp:nvSpPr>
        <dsp:cNvPr id="0" name=""/>
        <dsp:cNvSpPr/>
      </dsp:nvSpPr>
      <dsp:spPr>
        <a:xfrm>
          <a:off x="332036" y="216685"/>
          <a:ext cx="6481263" cy="4332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自研</a:t>
          </a:r>
          <a:r>
            <a:rPr lang="en-US" altLang="zh-CN" sz="2100" kern="1200" dirty="0" smtClean="0"/>
            <a:t>Camera </a:t>
          </a:r>
          <a:r>
            <a:rPr lang="en-US" sz="2100" kern="1200" dirty="0" smtClean="0"/>
            <a:t>HDR</a:t>
          </a:r>
          <a:r>
            <a:rPr lang="zh-CN" sz="2100" kern="1200" dirty="0" smtClean="0"/>
            <a:t>方案</a:t>
          </a:r>
          <a:endParaRPr lang="zh-CN" sz="2100" kern="1200" dirty="0"/>
        </a:p>
      </dsp:txBody>
      <dsp:txXfrm>
        <a:off x="332036" y="216685"/>
        <a:ext cx="6481263" cy="433206"/>
      </dsp:txXfrm>
    </dsp:sp>
    <dsp:sp modelId="{DAF8B321-043F-4FA8-B691-D281F180F936}">
      <dsp:nvSpPr>
        <dsp:cNvPr id="0" name=""/>
        <dsp:cNvSpPr/>
      </dsp:nvSpPr>
      <dsp:spPr>
        <a:xfrm>
          <a:off x="61282" y="162534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6A249-26E1-4BBB-BEAF-865C7AD79D8C}">
      <dsp:nvSpPr>
        <dsp:cNvPr id="0" name=""/>
        <dsp:cNvSpPr/>
      </dsp:nvSpPr>
      <dsp:spPr>
        <a:xfrm>
          <a:off x="688378" y="866412"/>
          <a:ext cx="6124921" cy="433206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/>
            <a:t>自研视频稳像方案</a:t>
          </a:r>
          <a:endParaRPr lang="zh-CN" sz="2100" kern="1200"/>
        </a:p>
      </dsp:txBody>
      <dsp:txXfrm>
        <a:off x="688378" y="866412"/>
        <a:ext cx="6124921" cy="433206"/>
      </dsp:txXfrm>
    </dsp:sp>
    <dsp:sp modelId="{AD468E91-A78D-4672-889A-A4F297CBD08D}">
      <dsp:nvSpPr>
        <dsp:cNvPr id="0" name=""/>
        <dsp:cNvSpPr/>
      </dsp:nvSpPr>
      <dsp:spPr>
        <a:xfrm>
          <a:off x="417624" y="812261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0654F-A5C2-49DB-97EB-2778115C600E}">
      <dsp:nvSpPr>
        <dsp:cNvPr id="0" name=""/>
        <dsp:cNvSpPr/>
      </dsp:nvSpPr>
      <dsp:spPr>
        <a:xfrm>
          <a:off x="851324" y="1516139"/>
          <a:ext cx="5961975" cy="433206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客户支持</a:t>
          </a:r>
          <a:endParaRPr lang="zh-CN" sz="2100" kern="1200" dirty="0"/>
        </a:p>
      </dsp:txBody>
      <dsp:txXfrm>
        <a:off x="851324" y="1516139"/>
        <a:ext cx="5961975" cy="433206"/>
      </dsp:txXfrm>
    </dsp:sp>
    <dsp:sp modelId="{78AFCE6E-8D62-46E3-9F63-B0E4A4FA87D2}">
      <dsp:nvSpPr>
        <dsp:cNvPr id="0" name=""/>
        <dsp:cNvSpPr/>
      </dsp:nvSpPr>
      <dsp:spPr>
        <a:xfrm>
          <a:off x="580570" y="1461988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361EA6-17F2-4522-ADD2-D9FE14CE00BC}">
      <dsp:nvSpPr>
        <dsp:cNvPr id="0" name=""/>
        <dsp:cNvSpPr/>
      </dsp:nvSpPr>
      <dsp:spPr>
        <a:xfrm>
          <a:off x="851324" y="2165454"/>
          <a:ext cx="5961975" cy="433206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内部</a:t>
          </a:r>
          <a:r>
            <a:rPr lang="en-US" sz="2100" kern="1200" dirty="0" smtClean="0"/>
            <a:t>issue</a:t>
          </a:r>
          <a:r>
            <a:rPr lang="zh-CN" altLang="en-US" sz="2100" kern="1200" dirty="0" smtClean="0"/>
            <a:t>解决</a:t>
          </a:r>
          <a:endParaRPr lang="zh-CN" sz="2100" kern="1200" dirty="0"/>
        </a:p>
      </dsp:txBody>
      <dsp:txXfrm>
        <a:off x="851324" y="2165454"/>
        <a:ext cx="5961975" cy="433206"/>
      </dsp:txXfrm>
    </dsp:sp>
    <dsp:sp modelId="{A054E7C8-6C13-4AA4-88FC-5DD5C5119C7B}">
      <dsp:nvSpPr>
        <dsp:cNvPr id="0" name=""/>
        <dsp:cNvSpPr/>
      </dsp:nvSpPr>
      <dsp:spPr>
        <a:xfrm>
          <a:off x="580570" y="2111303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C1182-CB4D-4644-9D30-6043ADB86D7C}">
      <dsp:nvSpPr>
        <dsp:cNvPr id="0" name=""/>
        <dsp:cNvSpPr/>
      </dsp:nvSpPr>
      <dsp:spPr>
        <a:xfrm>
          <a:off x="688378" y="2815181"/>
          <a:ext cx="6124921" cy="433206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/>
            <a:t>技术专利</a:t>
          </a:r>
          <a:endParaRPr lang="zh-CN" sz="2100" kern="1200"/>
        </a:p>
      </dsp:txBody>
      <dsp:txXfrm>
        <a:off x="688378" y="2815181"/>
        <a:ext cx="6124921" cy="433206"/>
      </dsp:txXfrm>
    </dsp:sp>
    <dsp:sp modelId="{ACA4CC02-A379-4B49-B1EF-838FFC79E72F}">
      <dsp:nvSpPr>
        <dsp:cNvPr id="0" name=""/>
        <dsp:cNvSpPr/>
      </dsp:nvSpPr>
      <dsp:spPr>
        <a:xfrm>
          <a:off x="417624" y="2761030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AD978-95C1-4F05-B0F5-EF7CD9A0629C}">
      <dsp:nvSpPr>
        <dsp:cNvPr id="0" name=""/>
        <dsp:cNvSpPr/>
      </dsp:nvSpPr>
      <dsp:spPr>
        <a:xfrm>
          <a:off x="332036" y="3464908"/>
          <a:ext cx="6481263" cy="433206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3857" tIns="53340" rIns="53340" bIns="5334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/>
            <a:t>新人培养</a:t>
          </a:r>
          <a:endParaRPr lang="zh-CN" sz="2100" kern="1200"/>
        </a:p>
      </dsp:txBody>
      <dsp:txXfrm>
        <a:off x="332036" y="3464908"/>
        <a:ext cx="6481263" cy="433206"/>
      </dsp:txXfrm>
    </dsp:sp>
    <dsp:sp modelId="{94995797-034F-40B5-8659-CD3F2779CC8F}">
      <dsp:nvSpPr>
        <dsp:cNvPr id="0" name=""/>
        <dsp:cNvSpPr/>
      </dsp:nvSpPr>
      <dsp:spPr>
        <a:xfrm>
          <a:off x="61282" y="3410757"/>
          <a:ext cx="541507" cy="54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5D3C9-1102-4D16-B52B-D62B38EBF165}" type="datetimeFigureOut">
              <a:rPr lang="zh-CN" altLang="en-US" smtClean="0"/>
              <a:pPr/>
              <a:t>2017/1/23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38A93-75AC-4EB6-BF04-A2DE61D839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20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005064"/>
            <a:ext cx="8229600" cy="1143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9144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334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04800" y="6629400"/>
            <a:ext cx="39624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Infosys Technologies Limited 20030-2004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934200" y="662940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Slide </a:t>
            </a:r>
            <a:fld id="{482AF696-1DD1-4B8A-93F4-FE7A43A9FD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7978605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1026" name="Picture 2" descr="C:\Users\jiangjing\Pictures\W020160217396721699138.jpg"/>
          <p:cNvPicPr>
            <a:picLocks noChangeAspect="1" noChangeArrowheads="1"/>
          </p:cNvPicPr>
          <p:nvPr userDrawn="1"/>
        </p:nvPicPr>
        <p:blipFill>
          <a:blip r:embed="rId2" cstate="print"/>
          <a:srcRect l="24009" r="23828"/>
          <a:stretch>
            <a:fillRect/>
          </a:stretch>
        </p:blipFill>
        <p:spPr bwMode="auto">
          <a:xfrm>
            <a:off x="8136904" y="6188397"/>
            <a:ext cx="611560" cy="658887"/>
          </a:xfrm>
          <a:prstGeom prst="rect">
            <a:avLst/>
          </a:prstGeom>
          <a:noFill/>
        </p:spPr>
      </p:pic>
      <p:grpSp>
        <p:nvGrpSpPr>
          <p:cNvPr id="8" name="组合 7"/>
          <p:cNvGrpSpPr/>
          <p:nvPr userDrawn="1"/>
        </p:nvGrpSpPr>
        <p:grpSpPr>
          <a:xfrm>
            <a:off x="755576" y="6337250"/>
            <a:ext cx="7128792" cy="475977"/>
            <a:chOff x="-106053" y="6156970"/>
            <a:chExt cx="10499431" cy="701030"/>
          </a:xfrm>
        </p:grpSpPr>
        <p:pic>
          <p:nvPicPr>
            <p:cNvPr id="4" name="Picture 8" descr="C:\Users\jiangjing\Desktop\文化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18270" t="19636" b="42585"/>
            <a:stretch>
              <a:fillRect/>
            </a:stretch>
          </p:blipFill>
          <p:spPr bwMode="auto">
            <a:xfrm>
              <a:off x="-106053" y="6165305"/>
              <a:ext cx="4995243" cy="692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C:\Users\jiangjing\Desktop\文化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18270" t="57415" b="9674"/>
            <a:stretch>
              <a:fillRect/>
            </a:stretch>
          </p:blipFill>
          <p:spPr bwMode="auto">
            <a:xfrm>
              <a:off x="5398135" y="6156970"/>
              <a:ext cx="4995243" cy="603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矩形 8"/>
          <p:cNvSpPr/>
          <p:nvPr userDrawn="1"/>
        </p:nvSpPr>
        <p:spPr>
          <a:xfrm>
            <a:off x="611560" y="6165304"/>
            <a:ext cx="7416824" cy="692696"/>
          </a:xfrm>
          <a:prstGeom prst="rect">
            <a:avLst/>
          </a:prstGeom>
          <a:solidFill>
            <a:schemeClr val="bg1">
              <a:alpha val="4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0478" y="1676400"/>
            <a:ext cx="6869289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183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PPT1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PPT1"/>
          <p:cNvPicPr>
            <a:picLocks noChangeAspect="1" noChangeArrowheads="1"/>
          </p:cNvPicPr>
          <p:nvPr userDrawn="1"/>
        </p:nvPicPr>
        <p:blipFill>
          <a:blip r:embed="rId5" cstate="print"/>
          <a:srcRect t="31100" r="5582" b="62600"/>
          <a:stretch>
            <a:fillRect/>
          </a:stretch>
        </p:blipFill>
        <p:spPr bwMode="auto">
          <a:xfrm>
            <a:off x="0" y="0"/>
            <a:ext cx="9144000" cy="457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 descr="标志与标准1.png"/>
          <p:cNvPicPr>
            <a:picLocks noChangeAspect="1"/>
          </p:cNvPicPr>
          <p:nvPr userDrawn="1"/>
        </p:nvPicPr>
        <p:blipFill>
          <a:blip r:embed="rId6" cstate="print">
            <a:lum bright="100000"/>
          </a:blip>
          <a:stretch>
            <a:fillRect/>
          </a:stretch>
        </p:blipFill>
        <p:spPr>
          <a:xfrm>
            <a:off x="0" y="548680"/>
            <a:ext cx="899592" cy="334879"/>
          </a:xfrm>
          <a:prstGeom prst="rect">
            <a:avLst/>
          </a:prstGeom>
          <a:ln>
            <a:noFill/>
          </a:ln>
          <a:effectLst/>
        </p:spPr>
      </p:pic>
      <p:sp>
        <p:nvSpPr>
          <p:cNvPr id="2056" name="标题占位符 11"/>
          <p:cNvSpPr>
            <a:spLocks noGrp="1"/>
          </p:cNvSpPr>
          <p:nvPr>
            <p:ph type="title"/>
          </p:nvPr>
        </p:nvSpPr>
        <p:spPr bwMode="auto">
          <a:xfrm>
            <a:off x="1996777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dirty="0" smtClean="0"/>
          </a:p>
        </p:txBody>
      </p:sp>
      <p:sp>
        <p:nvSpPr>
          <p:cNvPr id="14" name="标题占位符 11"/>
          <p:cNvSpPr txBox="1">
            <a:spLocks/>
          </p:cNvSpPr>
          <p:nvPr userDrawn="1"/>
        </p:nvSpPr>
        <p:spPr bwMode="auto">
          <a:xfrm>
            <a:off x="1304925" y="2204864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15" name="Picture 9" descr="C:\Users\jiangjing\Desktop\1.png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-114250"/>
            <a:ext cx="1717451" cy="70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0" r:id="rId2"/>
    <p:sldLayoutId id="2147483672" r:id="rId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6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diagramLayout" Target="../diagrams/layout15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diagramData" Target="../diagrams/data15.xml"/><Relationship Id="rId2" Type="http://schemas.openxmlformats.org/officeDocument/2006/relationships/diagramData" Target="../diagrams/data13.xml"/><Relationship Id="rId16" Type="http://schemas.microsoft.com/office/2007/relationships/diagramDrawing" Target="../diagrams/drawing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5" Type="http://schemas.openxmlformats.org/officeDocument/2006/relationships/diagramColors" Target="../diagrams/colors15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Relationship Id="rId14" Type="http://schemas.openxmlformats.org/officeDocument/2006/relationships/diagramQuickStyle" Target="../diagrams/quickStyl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diagramLayout" Target="../diagrams/layout18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diagramData" Target="../diagrams/data18.xml"/><Relationship Id="rId2" Type="http://schemas.openxmlformats.org/officeDocument/2006/relationships/diagramData" Target="../diagrams/data16.xml"/><Relationship Id="rId16" Type="http://schemas.microsoft.com/office/2007/relationships/diagramDrawing" Target="../diagrams/drawing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5" Type="http://schemas.openxmlformats.org/officeDocument/2006/relationships/diagramColors" Target="../diagrams/colors18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Relationship Id="rId14" Type="http://schemas.openxmlformats.org/officeDocument/2006/relationships/diagramQuickStyle" Target="../diagrams/quickStyle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13" Type="http://schemas.openxmlformats.org/officeDocument/2006/relationships/diagramLayout" Target="../diagrams/layout22.xml"/><Relationship Id="rId18" Type="http://schemas.openxmlformats.org/officeDocument/2006/relationships/diagramLayout" Target="../diagrams/layout23.xml"/><Relationship Id="rId26" Type="http://schemas.microsoft.com/office/2007/relationships/diagramDrawing" Target="../diagrams/drawing24.xml"/><Relationship Id="rId3" Type="http://schemas.openxmlformats.org/officeDocument/2006/relationships/diagramLayout" Target="../diagrams/layout20.xml"/><Relationship Id="rId21" Type="http://schemas.microsoft.com/office/2007/relationships/diagramDrawing" Target="../diagrams/drawing23.xml"/><Relationship Id="rId7" Type="http://schemas.openxmlformats.org/officeDocument/2006/relationships/diagramData" Target="../diagrams/data21.xml"/><Relationship Id="rId12" Type="http://schemas.openxmlformats.org/officeDocument/2006/relationships/diagramData" Target="../diagrams/data22.xml"/><Relationship Id="rId17" Type="http://schemas.openxmlformats.org/officeDocument/2006/relationships/diagramData" Target="../diagrams/data23.xml"/><Relationship Id="rId25" Type="http://schemas.openxmlformats.org/officeDocument/2006/relationships/diagramColors" Target="../diagrams/colors24.xml"/><Relationship Id="rId2" Type="http://schemas.openxmlformats.org/officeDocument/2006/relationships/diagramData" Target="../diagrams/data20.xml"/><Relationship Id="rId16" Type="http://schemas.microsoft.com/office/2007/relationships/diagramDrawing" Target="../diagrams/drawing22.xml"/><Relationship Id="rId20" Type="http://schemas.openxmlformats.org/officeDocument/2006/relationships/diagramColors" Target="../diagrams/colors2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24" Type="http://schemas.openxmlformats.org/officeDocument/2006/relationships/diagramQuickStyle" Target="../diagrams/quickStyle24.xml"/><Relationship Id="rId5" Type="http://schemas.openxmlformats.org/officeDocument/2006/relationships/diagramColors" Target="../diagrams/colors20.xml"/><Relationship Id="rId15" Type="http://schemas.openxmlformats.org/officeDocument/2006/relationships/diagramColors" Target="../diagrams/colors22.xml"/><Relationship Id="rId23" Type="http://schemas.openxmlformats.org/officeDocument/2006/relationships/diagramLayout" Target="../diagrams/layout24.xml"/><Relationship Id="rId10" Type="http://schemas.openxmlformats.org/officeDocument/2006/relationships/diagramColors" Target="../diagrams/colors21.xml"/><Relationship Id="rId19" Type="http://schemas.openxmlformats.org/officeDocument/2006/relationships/diagramQuickStyle" Target="../diagrams/quickStyle23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Relationship Id="rId14" Type="http://schemas.openxmlformats.org/officeDocument/2006/relationships/diagramQuickStyle" Target="../diagrams/quickStyle22.xml"/><Relationship Id="rId22" Type="http://schemas.openxmlformats.org/officeDocument/2006/relationships/diagramData" Target="../diagrams/data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13" Type="http://schemas.openxmlformats.org/officeDocument/2006/relationships/diagramLayout" Target="../diagrams/layout27.xml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12" Type="http://schemas.openxmlformats.org/officeDocument/2006/relationships/diagramData" Target="../diagrams/data27.xml"/><Relationship Id="rId2" Type="http://schemas.openxmlformats.org/officeDocument/2006/relationships/diagramData" Target="../diagrams/data25.xml"/><Relationship Id="rId16" Type="http://schemas.microsoft.com/office/2007/relationships/diagramDrawing" Target="../diagrams/drawing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5" Type="http://schemas.openxmlformats.org/officeDocument/2006/relationships/diagramColors" Target="../diagrams/colors27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Relationship Id="rId14" Type="http://schemas.openxmlformats.org/officeDocument/2006/relationships/diagramQuickStyle" Target="../diagrams/quickStyle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13" Type="http://schemas.openxmlformats.org/officeDocument/2006/relationships/image" Target="../media/image21.JPG"/><Relationship Id="rId18" Type="http://schemas.openxmlformats.org/officeDocument/2006/relationships/diagramColors" Target="../diagrams/colors32.xml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12" Type="http://schemas.openxmlformats.org/officeDocument/2006/relationships/image" Target="../media/image20.JPG"/><Relationship Id="rId17" Type="http://schemas.openxmlformats.org/officeDocument/2006/relationships/diagramQuickStyle" Target="../diagrams/quickStyle32.xml"/><Relationship Id="rId2" Type="http://schemas.openxmlformats.org/officeDocument/2006/relationships/diagramData" Target="../diagrams/data30.xml"/><Relationship Id="rId16" Type="http://schemas.openxmlformats.org/officeDocument/2006/relationships/diagramLayout" Target="../diagrams/layout3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5" Type="http://schemas.openxmlformats.org/officeDocument/2006/relationships/diagramData" Target="../diagrams/data32.xml"/><Relationship Id="rId10" Type="http://schemas.openxmlformats.org/officeDocument/2006/relationships/diagramColors" Target="../diagrams/colors31.xml"/><Relationship Id="rId19" Type="http://schemas.microsoft.com/office/2007/relationships/diagramDrawing" Target="../diagrams/drawing32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Relationship Id="rId1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3" Type="http://schemas.openxmlformats.org/officeDocument/2006/relationships/diagramLayout" Target="../diagrams/layout33.xml"/><Relationship Id="rId7" Type="http://schemas.openxmlformats.org/officeDocument/2006/relationships/diagramData" Target="../diagrams/data34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3.xml"/><Relationship Id="rId11" Type="http://schemas.microsoft.com/office/2007/relationships/diagramDrawing" Target="../diagrams/drawing34.xml"/><Relationship Id="rId5" Type="http://schemas.openxmlformats.org/officeDocument/2006/relationships/diagramColors" Target="../diagrams/colors33.xml"/><Relationship Id="rId10" Type="http://schemas.openxmlformats.org/officeDocument/2006/relationships/diagramColors" Target="../diagrams/colors34.xml"/><Relationship Id="rId4" Type="http://schemas.openxmlformats.org/officeDocument/2006/relationships/diagramQuickStyle" Target="../diagrams/quickStyle33.xml"/><Relationship Id="rId9" Type="http://schemas.openxmlformats.org/officeDocument/2006/relationships/diagramQuickStyle" Target="../diagrams/quickStyle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Layout" Target="../diagrams/layout39.xml"/><Relationship Id="rId7" Type="http://schemas.openxmlformats.org/officeDocument/2006/relationships/image" Target="../media/image20.JP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Relationship Id="rId9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diagramLayout" Target="../diagrams/layout42.xml"/><Relationship Id="rId7" Type="http://schemas.openxmlformats.org/officeDocument/2006/relationships/image" Target="../media/image30.jpe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2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1.png"/><Relationship Id="rId17" Type="http://schemas.openxmlformats.org/officeDocument/2006/relationships/image" Target="../media/image16.jpeg"/><Relationship Id="rId2" Type="http://schemas.openxmlformats.org/officeDocument/2006/relationships/diagramData" Target="../diagrams/data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image" Target="../media/image14.png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diagramQuickStyle" Target="../diagrams/quickStyle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12" Type="http://schemas.openxmlformats.org/officeDocument/2006/relationships/diagramLayout" Target="../diagrams/layou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openxmlformats.org/officeDocument/2006/relationships/diagramData" Target="../diagrams/data6.xml"/><Relationship Id="rId5" Type="http://schemas.openxmlformats.org/officeDocument/2006/relationships/diagramColors" Target="../diagrams/colors5.xml"/><Relationship Id="rId15" Type="http://schemas.microsoft.com/office/2007/relationships/diagramDrawing" Target="../diagrams/drawing6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3.png"/><Relationship Id="rId14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diagramDrawing" Target="../diagrams/drawing8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12" Type="http://schemas.openxmlformats.org/officeDocument/2006/relationships/diagramColors" Target="../diagrams/colors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11" Type="http://schemas.openxmlformats.org/officeDocument/2006/relationships/diagramQuickStyle" Target="../diagrams/quickStyle8.xml"/><Relationship Id="rId5" Type="http://schemas.openxmlformats.org/officeDocument/2006/relationships/diagramColors" Target="../diagrams/colors7.xml"/><Relationship Id="rId10" Type="http://schemas.openxmlformats.org/officeDocument/2006/relationships/diagramLayout" Target="../diagrams/layout8.xml"/><Relationship Id="rId4" Type="http://schemas.openxmlformats.org/officeDocument/2006/relationships/diagramQuickStyle" Target="../diagrams/quickStyle7.xml"/><Relationship Id="rId9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5536" y="3573016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软三图像算法组年终总结</a:t>
            </a:r>
            <a:endParaRPr lang="zh-CN" altLang="en-US" dirty="0"/>
          </a:p>
        </p:txBody>
      </p:sp>
      <p:sp>
        <p:nvSpPr>
          <p:cNvPr id="3" name="Title 1"/>
          <p:cNvSpPr>
            <a:spLocks/>
          </p:cNvSpPr>
          <p:nvPr/>
        </p:nvSpPr>
        <p:spPr bwMode="auto">
          <a:xfrm>
            <a:off x="611188" y="4868863"/>
            <a:ext cx="77724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zh-CN" altLang="en-US" sz="2400" b="1" dirty="0" smtClean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张锦涛</a:t>
            </a:r>
            <a:endParaRPr lang="zh-CN" altLang="en-US" sz="2400" b="1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 bwMode="auto">
          <a:xfrm>
            <a:off x="457200" y="4572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LC1881</a:t>
            </a:r>
            <a:r>
              <a:rPr lang="zh-CN" altLang="en-US" dirty="0" smtClean="0"/>
              <a:t>平台性能和实测结果</a:t>
            </a:r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7368052"/>
              </p:ext>
            </p:extLst>
          </p:nvPr>
        </p:nvGraphicFramePr>
        <p:xfrm>
          <a:off x="6867462" y="1628775"/>
          <a:ext cx="2205038" cy="13677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9850"/>
                <a:gridCol w="1125188"/>
              </a:tblGrid>
              <a:tr h="34194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分辨率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帧率</a:t>
                      </a:r>
                      <a:r>
                        <a:rPr lang="en-US" altLang="zh-CN" sz="1400" dirty="0" smtClean="0"/>
                        <a:t>(LC1860)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720p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90 FPS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1080p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45 FPS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4k</a:t>
                      </a:r>
                      <a:endParaRPr lang="zh-CN" altLang="en-US" sz="1400" dirty="0" smtClean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11 FPS</a:t>
                      </a:r>
                      <a:endParaRPr lang="zh-CN" altLang="en-US" sz="1400" dirty="0" smtClean="0"/>
                    </a:p>
                  </a:txBody>
                  <a:tcPr marL="91431" marR="91431" marT="45708" marB="45708"/>
                </a:tc>
              </a:tr>
            </a:tbl>
          </a:graphicData>
        </a:graphic>
      </p:graphicFrame>
      <p:sp>
        <p:nvSpPr>
          <p:cNvPr id="6168" name="TextBox 4"/>
          <p:cNvSpPr txBox="1">
            <a:spLocks noChangeArrowheads="1"/>
          </p:cNvSpPr>
          <p:nvPr/>
        </p:nvSpPr>
        <p:spPr bwMode="auto">
          <a:xfrm>
            <a:off x="3446875" y="1223755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原始视频</a:t>
            </a:r>
          </a:p>
        </p:txBody>
      </p:sp>
      <p:sp>
        <p:nvSpPr>
          <p:cNvPr id="6169" name="TextBox 5"/>
          <p:cNvSpPr txBox="1">
            <a:spLocks noChangeArrowheads="1"/>
          </p:cNvSpPr>
          <p:nvPr/>
        </p:nvSpPr>
        <p:spPr bwMode="auto">
          <a:xfrm>
            <a:off x="17463" y="5273675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/>
              <a:t>Deshaker</a:t>
            </a:r>
            <a:endParaRPr lang="zh-CN" altLang="en-US" b="1"/>
          </a:p>
        </p:txBody>
      </p:sp>
      <p:sp>
        <p:nvSpPr>
          <p:cNvPr id="6170" name="TextBox 6"/>
          <p:cNvSpPr txBox="1">
            <a:spLocks noChangeArrowheads="1"/>
          </p:cNvSpPr>
          <p:nvPr/>
        </p:nvSpPr>
        <p:spPr bwMode="auto">
          <a:xfrm>
            <a:off x="6884305" y="5310950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自研算法</a:t>
            </a:r>
          </a:p>
        </p:txBody>
      </p:sp>
      <p:pic>
        <p:nvPicPr>
          <p:cNvPr id="3" name="lc1881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70.8832" end="8723.0552000000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757" y="1947093"/>
            <a:ext cx="5025467" cy="44342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组合 13"/>
          <p:cNvGrpSpPr/>
          <p:nvPr/>
        </p:nvGrpSpPr>
        <p:grpSpPr>
          <a:xfrm>
            <a:off x="35496" y="464531"/>
            <a:ext cx="3256201" cy="876237"/>
            <a:chOff x="1039230" y="1092"/>
            <a:chExt cx="3256201" cy="876237"/>
          </a:xfrm>
        </p:grpSpPr>
        <p:sp>
          <p:nvSpPr>
            <p:cNvPr id="15" name="五边形 14"/>
            <p:cNvSpPr/>
            <p:nvPr/>
          </p:nvSpPr>
          <p:spPr>
            <a:xfrm rot="10800000">
              <a:off x="1039230" y="1092"/>
              <a:ext cx="3256201" cy="876237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五边形 4"/>
            <p:cNvSpPr/>
            <p:nvPr/>
          </p:nvSpPr>
          <p:spPr>
            <a:xfrm rot="21600000">
              <a:off x="1258289" y="1092"/>
              <a:ext cx="3037142" cy="8762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6396" tIns="76200" rIns="142240" bIns="762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2000" kern="1200" dirty="0" smtClean="0"/>
                <a:t>基于陀螺仪的</a:t>
              </a:r>
              <a:endParaRPr lang="en-US" altLang="zh-CN" sz="2000" kern="1200" dirty="0" smtClean="0"/>
            </a:p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2000" kern="1200" dirty="0" smtClean="0"/>
                <a:t>机械稳像</a:t>
              </a:r>
              <a:endParaRPr lang="zh-CN" sz="2000" kern="1200" dirty="0"/>
            </a:p>
          </p:txBody>
        </p:sp>
      </p:grpSp>
      <p:sp>
        <p:nvSpPr>
          <p:cNvPr id="11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QC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课题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8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年度主要工作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260015"/>
              </p:ext>
            </p:extLst>
          </p:nvPr>
        </p:nvGraphicFramePr>
        <p:xfrm>
          <a:off x="1000478" y="1676400"/>
          <a:ext cx="686928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77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>
                <a:ea typeface="宋体" charset="-122"/>
              </a:rPr>
              <a:t>慧眼</a:t>
            </a:r>
            <a:r>
              <a:rPr lang="en-US" altLang="zh-CN" sz="2400" b="1" dirty="0" smtClean="0">
                <a:ea typeface="宋体" charset="-122"/>
              </a:rPr>
              <a:t>ADAS</a:t>
            </a:r>
          </a:p>
          <a:p>
            <a:pPr algn="ctr"/>
            <a:r>
              <a:rPr lang="zh-CN" altLang="en-US" sz="2400" b="1" dirty="0" smtClean="0">
                <a:ea typeface="宋体" charset="-122"/>
              </a:rPr>
              <a:t>算法优化</a:t>
            </a:r>
            <a:endParaRPr lang="en-US" altLang="zh-CN" sz="2400" b="1" dirty="0">
              <a:ea typeface="宋体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377172"/>
              </p:ext>
            </p:extLst>
          </p:nvPr>
        </p:nvGraphicFramePr>
        <p:xfrm>
          <a:off x="1251100" y="3264793"/>
          <a:ext cx="6336702" cy="2451136"/>
        </p:xfrm>
        <a:graphic>
          <a:graphicData uri="http://schemas.openxmlformats.org/drawingml/2006/table">
            <a:tbl>
              <a:tblPr/>
              <a:tblGrid>
                <a:gridCol w="1056117"/>
                <a:gridCol w="1056117"/>
                <a:gridCol w="1056117"/>
                <a:gridCol w="1056117"/>
                <a:gridCol w="1056117"/>
                <a:gridCol w="1056117"/>
              </a:tblGrid>
              <a:tr h="29703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GetSurfFet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(s)+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宋体"/>
                        </a:rPr>
                        <a:t>SecondLogitJudge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(p)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7030A0"/>
                          </a:solidFill>
                          <a:latin typeface="宋体"/>
                        </a:rPr>
                        <a:t>GetSurfFet+SecondLogitJudge</a:t>
                      </a:r>
                      <a:r>
                        <a:rPr lang="en-US" sz="1200" b="0" i="0" u="none" strike="noStrike" dirty="0">
                          <a:solidFill>
                            <a:srgbClr val="7030A0"/>
                          </a:solidFill>
                          <a:latin typeface="宋体"/>
                        </a:rPr>
                        <a:t>(p)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9703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SecondLogitJudge time cost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7030A0"/>
                          </a:solidFill>
                          <a:latin typeface="宋体"/>
                        </a:rPr>
                        <a:t>GetSurfFet+SecondLogitJudge</a:t>
                      </a:r>
                      <a:r>
                        <a:rPr lang="en-US" sz="1200" b="0" i="0" u="none" strike="noStrike" dirty="0">
                          <a:solidFill>
                            <a:srgbClr val="7030A0"/>
                          </a:solidFill>
                          <a:latin typeface="宋体"/>
                        </a:rPr>
                        <a:t> time cost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97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object number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CPU version(us)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GPU version(us)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7030A0"/>
                          </a:solidFill>
                          <a:latin typeface="宋体"/>
                        </a:rPr>
                        <a:t>object number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7030A0"/>
                          </a:solidFill>
                          <a:latin typeface="宋体"/>
                        </a:rPr>
                        <a:t>GPU version(us)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70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2655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72324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18246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7030A0"/>
                          </a:solidFill>
                          <a:latin typeface="宋体"/>
                        </a:rPr>
                        <a:t>10000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7030A0"/>
                          </a:solidFill>
                          <a:latin typeface="宋体"/>
                        </a:rPr>
                        <a:t>99724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70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4825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71432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18003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7030A0"/>
                          </a:solidFill>
                          <a:latin typeface="宋体"/>
                        </a:rPr>
                        <a:t>10000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7030A0"/>
                          </a:solidFill>
                          <a:latin typeface="宋体"/>
                        </a:rPr>
                        <a:t>98619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70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71157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18081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7030A0"/>
                          </a:solidFill>
                          <a:latin typeface="宋体"/>
                        </a:rPr>
                        <a:t>10000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7030A0"/>
                          </a:solidFill>
                          <a:latin typeface="宋体"/>
                        </a:rPr>
                        <a:t>100367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70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0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71656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latin typeface="宋体"/>
                        </a:rPr>
                        <a:t>17934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7030A0"/>
                          </a:solidFill>
                          <a:latin typeface="宋体"/>
                        </a:rPr>
                        <a:t>10000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7030A0"/>
                          </a:solidFill>
                          <a:latin typeface="宋体"/>
                        </a:rPr>
                        <a:t>98066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70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10000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72179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latin typeface="宋体"/>
                        </a:rPr>
                        <a:t>18096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7030A0"/>
                          </a:solidFill>
                          <a:latin typeface="宋体"/>
                        </a:rPr>
                        <a:t>10000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7030A0"/>
                          </a:solidFill>
                          <a:latin typeface="宋体"/>
                        </a:rPr>
                        <a:t>99240</a:t>
                      </a: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6145" marR="6145" marT="614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7164288" y="4149079"/>
            <a:ext cx="136815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X4 boost</a:t>
            </a:r>
            <a:endParaRPr lang="zh-CN" altLang="en-US" sz="28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客户支持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67544" y="2604873"/>
            <a:ext cx="1753680" cy="535957"/>
            <a:chOff x="-79094" y="184124"/>
            <a:chExt cx="1339894" cy="535957"/>
          </a:xfrm>
        </p:grpSpPr>
        <p:sp>
          <p:nvSpPr>
            <p:cNvPr id="12" name="燕尾形 11"/>
            <p:cNvSpPr/>
            <p:nvPr/>
          </p:nvSpPr>
          <p:spPr>
            <a:xfrm>
              <a:off x="-79094" y="184124"/>
              <a:ext cx="1339894" cy="535957"/>
            </a:xfrm>
            <a:prstGeom prst="chevro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sp>
        <p:sp>
          <p:nvSpPr>
            <p:cNvPr id="13" name="燕尾形 4"/>
            <p:cNvSpPr/>
            <p:nvPr/>
          </p:nvSpPr>
          <p:spPr>
            <a:xfrm>
              <a:off x="251011" y="184124"/>
              <a:ext cx="803937" cy="53595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lvl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>
                  <a:solidFill>
                    <a:srgbClr val="0070C0"/>
                  </a:solidFill>
                </a:rPr>
                <a:t>张锦涛</a:t>
              </a:r>
              <a:r>
                <a:rPr lang="en-US" sz="1400" kern="1200" dirty="0" smtClean="0"/>
                <a:t>/</a:t>
              </a:r>
              <a:r>
                <a:rPr lang="zh-CN" altLang="en-US" sz="1400" dirty="0">
                  <a:solidFill>
                    <a:srgbClr val="7030A0"/>
                  </a:solidFill>
                </a:rPr>
                <a:t>洪明</a:t>
              </a:r>
              <a:endParaRPr lang="zh-CN" sz="1400" kern="1200" dirty="0">
                <a:solidFill>
                  <a:srgbClr val="7030A0"/>
                </a:solidFill>
              </a:endParaRPr>
            </a:p>
          </p:txBody>
        </p:sp>
      </p:grpSp>
      <p:sp>
        <p:nvSpPr>
          <p:cNvPr id="14" name="TextBox 32"/>
          <p:cNvSpPr txBox="1">
            <a:spLocks noChangeArrowheads="1"/>
          </p:cNvSpPr>
          <p:nvPr/>
        </p:nvSpPr>
        <p:spPr bwMode="auto">
          <a:xfrm>
            <a:off x="1422102" y="6371480"/>
            <a:ext cx="6318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/>
              <a:t>状态：目前客户产品已使用我方提供的解决方案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左</a:t>
            </a:r>
            <a:r>
              <a:rPr lang="en-US" altLang="zh-CN" b="1" dirty="0" smtClean="0"/>
              <a:t>)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>
                <a:ea typeface="宋体" charset="-122"/>
              </a:rPr>
              <a:t>零度</a:t>
            </a:r>
            <a:r>
              <a:rPr lang="en-US" altLang="zh-CN" sz="2400" b="1" dirty="0" smtClean="0">
                <a:ea typeface="宋体" charset="-122"/>
              </a:rPr>
              <a:t>GPU</a:t>
            </a:r>
            <a:r>
              <a:rPr lang="zh-CN" altLang="en-US" sz="2400" b="1" dirty="0" smtClean="0">
                <a:ea typeface="宋体" charset="-122"/>
              </a:rPr>
              <a:t>端</a:t>
            </a:r>
            <a:endParaRPr lang="en-US" altLang="zh-CN" sz="2400" b="1" dirty="0" smtClean="0">
              <a:ea typeface="宋体" charset="-122"/>
            </a:endParaRPr>
          </a:p>
          <a:p>
            <a:pPr algn="ctr"/>
            <a:r>
              <a:rPr lang="en-US" altLang="zh-CN" sz="2400" b="1" dirty="0" smtClean="0">
                <a:ea typeface="宋体" charset="-122"/>
              </a:rPr>
              <a:t>zero-copy issue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客户支持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564383651"/>
              </p:ext>
            </p:extLst>
          </p:nvPr>
        </p:nvGraphicFramePr>
        <p:xfrm>
          <a:off x="827584" y="2564904"/>
          <a:ext cx="7776864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1438912404"/>
              </p:ext>
            </p:extLst>
          </p:nvPr>
        </p:nvGraphicFramePr>
        <p:xfrm>
          <a:off x="827584" y="4149080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896504549"/>
              </p:ext>
            </p:extLst>
          </p:nvPr>
        </p:nvGraphicFramePr>
        <p:xfrm>
          <a:off x="827584" y="5517232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35743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2400" b="1" dirty="0" err="1" smtClean="0">
                <a:ea typeface="宋体" charset="-122"/>
              </a:rPr>
              <a:t>Brisky</a:t>
            </a:r>
            <a:r>
              <a:rPr lang="en-US" altLang="zh-CN" sz="2400" b="1" dirty="0" smtClean="0">
                <a:ea typeface="宋体" charset="-122"/>
              </a:rPr>
              <a:t> GPU </a:t>
            </a:r>
          </a:p>
          <a:p>
            <a:pPr algn="ctr"/>
            <a:r>
              <a:rPr lang="en-US" altLang="zh-CN" sz="2400" b="1" dirty="0" smtClean="0">
                <a:ea typeface="宋体" charset="-122"/>
              </a:rPr>
              <a:t>OpenCL</a:t>
            </a:r>
            <a:r>
              <a:rPr lang="zh-CN" altLang="en-US" sz="2400" b="1" dirty="0" smtClean="0">
                <a:ea typeface="宋体" charset="-122"/>
              </a:rPr>
              <a:t>需求</a:t>
            </a:r>
            <a:endParaRPr lang="en-US" altLang="zh-CN" sz="2400" b="1" dirty="0" smtClean="0">
              <a:ea typeface="宋体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客户支持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546615173"/>
              </p:ext>
            </p:extLst>
          </p:nvPr>
        </p:nvGraphicFramePr>
        <p:xfrm>
          <a:off x="827584" y="2564904"/>
          <a:ext cx="7776864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2727212762"/>
              </p:ext>
            </p:extLst>
          </p:nvPr>
        </p:nvGraphicFramePr>
        <p:xfrm>
          <a:off x="827584" y="4149080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70087026"/>
              </p:ext>
            </p:extLst>
          </p:nvPr>
        </p:nvGraphicFramePr>
        <p:xfrm>
          <a:off x="827584" y="5517232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5535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>
                <a:ea typeface="宋体" charset="-122"/>
              </a:rPr>
              <a:t>其他</a:t>
            </a:r>
            <a:r>
              <a:rPr lang="zh-CN" altLang="en-US" sz="2400" b="1" dirty="0" smtClean="0">
                <a:ea typeface="宋体" charset="-122"/>
              </a:rPr>
              <a:t>客户</a:t>
            </a:r>
            <a:endParaRPr lang="en-US" altLang="zh-CN" sz="2400" b="1" dirty="0" smtClean="0">
              <a:ea typeface="宋体" charset="-122"/>
            </a:endParaRPr>
          </a:p>
          <a:p>
            <a:pPr algn="ctr"/>
            <a:r>
              <a:rPr lang="zh-CN" altLang="en-US" sz="2400" b="1" dirty="0" smtClean="0">
                <a:ea typeface="宋体" charset="-122"/>
              </a:rPr>
              <a:t>相关需求</a:t>
            </a:r>
            <a:endParaRPr lang="en-US" altLang="zh-CN" sz="2400" b="1" dirty="0" smtClean="0">
              <a:ea typeface="宋体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客户支持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142589742"/>
              </p:ext>
            </p:extLst>
          </p:nvPr>
        </p:nvGraphicFramePr>
        <p:xfrm>
          <a:off x="827584" y="2564904"/>
          <a:ext cx="7776864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693442219"/>
              </p:ext>
            </p:extLst>
          </p:nvPr>
        </p:nvGraphicFramePr>
        <p:xfrm>
          <a:off x="827584" y="4149080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718577996"/>
              </p:ext>
            </p:extLst>
          </p:nvPr>
        </p:nvGraphicFramePr>
        <p:xfrm>
          <a:off x="827584" y="5517232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20072" y="1522512"/>
            <a:ext cx="337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客户支持工作存在问题：新人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难以</a:t>
            </a:r>
            <a:r>
              <a:rPr lang="en-US" altLang="zh-CN" dirty="0" smtClean="0">
                <a:solidFill>
                  <a:srgbClr val="FF0000"/>
                </a:solidFill>
              </a:rPr>
              <a:t>hold</a:t>
            </a:r>
            <a:r>
              <a:rPr lang="zh-CN" altLang="en-US" dirty="0" smtClean="0">
                <a:solidFill>
                  <a:srgbClr val="FF0000"/>
                </a:solidFill>
              </a:rPr>
              <a:t>，过度透支组长。。。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96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年度主要工作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236427"/>
              </p:ext>
            </p:extLst>
          </p:nvPr>
        </p:nvGraphicFramePr>
        <p:xfrm>
          <a:off x="1000478" y="1676400"/>
          <a:ext cx="686928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13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solidFill>
            <a:srgbClr val="00B050"/>
          </a:solidFill>
          <a:ln>
            <a:headEnd/>
            <a:tailEnd/>
          </a:ln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2400" b="1" dirty="0" smtClean="0">
                <a:ea typeface="宋体" charset="-122"/>
              </a:rPr>
              <a:t>CR</a:t>
            </a:r>
            <a:r>
              <a:rPr lang="zh-CN" altLang="en-US" sz="2400" b="1" dirty="0" smtClean="0">
                <a:ea typeface="宋体" charset="-122"/>
              </a:rPr>
              <a:t>问题解决</a:t>
            </a:r>
            <a:endParaRPr lang="en-US" altLang="zh-CN" sz="2400" b="1" dirty="0" smtClean="0">
              <a:ea typeface="宋体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内部</a:t>
            </a: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issue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4046380177"/>
              </p:ext>
            </p:extLst>
          </p:nvPr>
        </p:nvGraphicFramePr>
        <p:xfrm>
          <a:off x="1187624" y="2276872"/>
          <a:ext cx="7776864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914185450"/>
              </p:ext>
            </p:extLst>
          </p:nvPr>
        </p:nvGraphicFramePr>
        <p:xfrm>
          <a:off x="1187624" y="3212976"/>
          <a:ext cx="7776864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4156637256"/>
              </p:ext>
            </p:extLst>
          </p:nvPr>
        </p:nvGraphicFramePr>
        <p:xfrm>
          <a:off x="1187624" y="4149080"/>
          <a:ext cx="7776864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2763695438"/>
              </p:ext>
            </p:extLst>
          </p:nvPr>
        </p:nvGraphicFramePr>
        <p:xfrm>
          <a:off x="1187624" y="5085184"/>
          <a:ext cx="7776864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442594937"/>
              </p:ext>
            </p:extLst>
          </p:nvPr>
        </p:nvGraphicFramePr>
        <p:xfrm>
          <a:off x="1187624" y="6021288"/>
          <a:ext cx="7776864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2908256" y="908720"/>
            <a:ext cx="3463944" cy="864095"/>
            <a:chOff x="4307424" y="0"/>
            <a:chExt cx="3463944" cy="864095"/>
          </a:xfrm>
        </p:grpSpPr>
        <p:sp>
          <p:nvSpPr>
            <p:cNvPr id="19" name="圆角矩形 18"/>
            <p:cNvSpPr/>
            <p:nvPr/>
          </p:nvSpPr>
          <p:spPr>
            <a:xfrm>
              <a:off x="4307424" y="0"/>
              <a:ext cx="3463944" cy="864095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sp>
        <p:sp>
          <p:nvSpPr>
            <p:cNvPr id="20" name="圆角矩形 4"/>
            <p:cNvSpPr/>
            <p:nvPr/>
          </p:nvSpPr>
          <p:spPr>
            <a:xfrm>
              <a:off x="4332732" y="25308"/>
              <a:ext cx="3413328" cy="8134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/>
                <a:t>注：非本组定位并解决的</a:t>
              </a:r>
              <a:r>
                <a:rPr lang="en-US" altLang="zh-CN" sz="1400" kern="1200" dirty="0" smtClean="0"/>
                <a:t>CR</a:t>
              </a:r>
              <a:r>
                <a:rPr lang="zh-CN" altLang="en-US" sz="1400" kern="1200" dirty="0" smtClean="0"/>
                <a:t>问题未列出</a:t>
              </a:r>
              <a:endParaRPr lang="en-US" altLang="zh-CN" sz="1400" kern="1200" dirty="0" smtClean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25660" y="1196752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客户需求</a:t>
            </a:r>
            <a:endParaRPr lang="en-US" altLang="zh-CN" dirty="0" smtClean="0"/>
          </a:p>
          <a:p>
            <a:r>
              <a:rPr lang="en-US" altLang="zh-CN" dirty="0" smtClean="0"/>
              <a:t>Crash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zh-CN" altLang="en-US" dirty="0" smtClean="0"/>
              <a:t>功能性问题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236296" y="1340767"/>
            <a:ext cx="389364" cy="181745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36296" y="1591071"/>
            <a:ext cx="389364" cy="18174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36296" y="1879103"/>
            <a:ext cx="389364" cy="181745"/>
          </a:xfrm>
          <a:prstGeom prst="rect">
            <a:avLst/>
          </a:prstGeom>
          <a:solidFill>
            <a:srgbClr val="7030A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52161" y="4509120"/>
            <a:ext cx="3754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2X</a:t>
            </a:r>
            <a:endParaRPr lang="zh-CN" altLang="en-US" sz="1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41448" y="5816297"/>
            <a:ext cx="129554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14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Compubench</a:t>
            </a:r>
            <a:r>
              <a:rPr lang="en-US" altLang="zh-CN" sz="1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…</a:t>
            </a:r>
            <a:endParaRPr lang="zh-CN" altLang="en-US" sz="1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51520" y="2564904"/>
            <a:ext cx="70557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zh-CN" sz="14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Antutu</a:t>
            </a:r>
            <a:endParaRPr lang="zh-CN" altLang="en-US" sz="1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8700" y="3656057"/>
            <a:ext cx="36888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RS</a:t>
            </a:r>
            <a:endParaRPr lang="zh-CN" altLang="en-US" sz="1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719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 smtClean="0">
                <a:ea typeface="宋体" charset="-122"/>
              </a:rPr>
              <a:t>研发需求解决</a:t>
            </a:r>
            <a:endParaRPr lang="en-US" altLang="zh-CN" sz="2400" b="1" dirty="0" smtClean="0">
              <a:ea typeface="宋体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内部</a:t>
            </a: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issue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2209"/>
              </p:ext>
            </p:extLst>
          </p:nvPr>
        </p:nvGraphicFramePr>
        <p:xfrm>
          <a:off x="1043608" y="2492896"/>
          <a:ext cx="7056784" cy="32403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973894"/>
                <a:gridCol w="1524667"/>
                <a:gridCol w="1524667"/>
                <a:gridCol w="1516778"/>
                <a:gridCol w="1516778"/>
              </a:tblGrid>
              <a:tr h="374937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/>
                        <a:t>1881 GPU</a:t>
                      </a:r>
                      <a:endParaRPr lang="zh-CN" sz="1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272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旋转角度</a:t>
                      </a:r>
                      <a:endParaRPr lang="zh-CN" sz="1000" kern="100" dirty="0"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/>
                        <a:t>420SP(1080P -&gt;720P)</a:t>
                      </a:r>
                      <a:endParaRPr lang="zh-CN" sz="1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/>
                        <a:t>420P(1080P -&gt;720P)</a:t>
                      </a:r>
                      <a:endParaRPr lang="zh-CN" sz="1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22656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90</a:t>
                      </a:r>
                      <a:r>
                        <a:rPr lang="zh-CN" sz="1200" kern="100"/>
                        <a:t>°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灭屏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/>
                        <a:t>15.97ms</a:t>
                      </a:r>
                      <a:endParaRPr lang="zh-CN" sz="1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灭屏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18.15ms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</a:tr>
              <a:tr h="4279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亮屏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21.08ms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亮屏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23.07ms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</a:tr>
              <a:tr h="42341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180</a:t>
                      </a:r>
                      <a:r>
                        <a:rPr lang="zh-CN" sz="1200" kern="100"/>
                        <a:t>°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灭屏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14.91ms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灭屏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15.89ms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</a:tr>
              <a:tr h="4188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亮屏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17.87ms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亮屏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19.97ms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</a:tr>
              <a:tr h="42492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270</a:t>
                      </a:r>
                      <a:r>
                        <a:rPr lang="zh-CN" sz="1200" kern="100"/>
                        <a:t>°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灭屏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16.15ms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灭屏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18.47ms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</a:tr>
              <a:tr h="4203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亮屏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/>
                        <a:t>20.93ms</a:t>
                      </a:r>
                      <a:endParaRPr lang="zh-CN" sz="10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/>
                        <a:t>亮屏</a:t>
                      </a:r>
                      <a:endParaRPr lang="zh-CN" sz="1200" kern="1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/>
                        <a:t>23.25ms</a:t>
                      </a:r>
                      <a:endParaRPr lang="zh-CN" sz="10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6907" marR="66907" marT="0" marB="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843808" y="1199346"/>
            <a:ext cx="5832648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en-US" altLang="zh-CN" b="1" dirty="0"/>
              <a:t>YUV rotation/scaling</a:t>
            </a:r>
            <a:r>
              <a:rPr lang="zh-CN" altLang="en-US" b="1" dirty="0"/>
              <a:t>功能开发</a:t>
            </a:r>
            <a:r>
              <a:rPr lang="en-US" altLang="zh-CN" b="1" dirty="0"/>
              <a:t>	</a:t>
            </a:r>
            <a:r>
              <a:rPr lang="zh-CN" altLang="en-US" b="1" dirty="0"/>
              <a:t>王</a:t>
            </a:r>
            <a:r>
              <a:rPr lang="zh-CN" altLang="en-US" b="1" dirty="0" smtClean="0"/>
              <a:t>赛</a:t>
            </a:r>
            <a:r>
              <a:rPr lang="en-US" altLang="zh-CN" b="1" dirty="0" smtClean="0"/>
              <a:t>(95%)/</a:t>
            </a:r>
            <a:r>
              <a:rPr lang="zh-CN" altLang="en-US" b="1" dirty="0" smtClean="0"/>
              <a:t>张蕊</a:t>
            </a:r>
            <a:r>
              <a:rPr lang="en-US" altLang="zh-CN" b="1" dirty="0" smtClean="0"/>
              <a:t>(5%)</a:t>
            </a:r>
            <a:endParaRPr lang="en-US" altLang="zh-CN" b="1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043608" y="5949280"/>
            <a:ext cx="7056783" cy="553410"/>
            <a:chOff x="0" y="4939"/>
            <a:chExt cx="7056783" cy="553410"/>
          </a:xfrm>
        </p:grpSpPr>
        <p:sp>
          <p:nvSpPr>
            <p:cNvPr id="22" name="圆角矩形 21"/>
            <p:cNvSpPr/>
            <p:nvPr/>
          </p:nvSpPr>
          <p:spPr>
            <a:xfrm>
              <a:off x="0" y="4939"/>
              <a:ext cx="7056783" cy="553410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圆角矩形 4"/>
            <p:cNvSpPr/>
            <p:nvPr/>
          </p:nvSpPr>
          <p:spPr>
            <a:xfrm>
              <a:off x="27015" y="31954"/>
              <a:ext cx="7002753" cy="4993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l" defTabSz="977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1400" b="1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测试环境：</a:t>
              </a:r>
              <a:r>
                <a:rPr lang="zh-CN" sz="14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红米</a:t>
              </a:r>
              <a:r>
                <a:rPr lang="en-US" sz="14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1881</a:t>
              </a:r>
              <a:r>
                <a:rPr lang="zh-CN" sz="14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测试板</a:t>
              </a:r>
              <a:endParaRPr lang="en-US" altLang="zh-CN" sz="1400" kern="12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lvl="0" algn="l" defTabSz="977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注：借助已调通的</a:t>
              </a:r>
              <a:r>
                <a:rPr lang="en-US" altLang="zh-CN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ARM extension</a:t>
              </a:r>
              <a:r>
                <a:rPr lang="zh-CN" altLang="en-U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，该模块性能可以进一步提升</a:t>
              </a:r>
              <a:r>
                <a:rPr lang="en-US" altLang="zh-CN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en-US" altLang="zh-CN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memcpy</a:t>
              </a:r>
              <a:r>
                <a:rPr lang="en-US" altLang="zh-CN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eliminate)</a:t>
              </a:r>
              <a:endParaRPr lang="zh-CN" sz="1400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4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 smtClean="0">
                <a:ea typeface="宋体" charset="-122"/>
              </a:rPr>
              <a:t>内部问题解决</a:t>
            </a:r>
            <a:endParaRPr lang="en-US" altLang="zh-CN" sz="2400" b="1" dirty="0" smtClean="0">
              <a:ea typeface="宋体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内部</a:t>
            </a: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issue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058188099"/>
              </p:ext>
            </p:extLst>
          </p:nvPr>
        </p:nvGraphicFramePr>
        <p:xfrm>
          <a:off x="827584" y="2564904"/>
          <a:ext cx="7776864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73615265"/>
              </p:ext>
            </p:extLst>
          </p:nvPr>
        </p:nvGraphicFramePr>
        <p:xfrm>
          <a:off x="827584" y="4149080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422229085"/>
              </p:ext>
            </p:extLst>
          </p:nvPr>
        </p:nvGraphicFramePr>
        <p:xfrm>
          <a:off x="827584" y="5517232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9300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>
          <a:xfrm>
            <a:off x="1619672" y="41127"/>
            <a:ext cx="5743575" cy="363537"/>
          </a:xfrm>
        </p:spPr>
        <p:txBody>
          <a:bodyPr/>
          <a:lstStyle/>
          <a:p>
            <a:pPr algn="ctr"/>
            <a:r>
              <a:rPr lang="en-GB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altLang="zh-CN" sz="3600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908646395"/>
              </p:ext>
            </p:extLst>
          </p:nvPr>
        </p:nvGraphicFramePr>
        <p:xfrm>
          <a:off x="304800" y="762000"/>
          <a:ext cx="8534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70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 smtClean="0">
                <a:ea typeface="宋体" charset="-122"/>
              </a:rPr>
              <a:t>公开课培训</a:t>
            </a:r>
            <a:endParaRPr lang="en-US" altLang="zh-CN" sz="2400" b="1" dirty="0" smtClean="0">
              <a:ea typeface="宋体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内部</a:t>
            </a: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issue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解决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331710229"/>
              </p:ext>
            </p:extLst>
          </p:nvPr>
        </p:nvGraphicFramePr>
        <p:xfrm>
          <a:off x="107504" y="2636912"/>
          <a:ext cx="8928992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512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年度主要工作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144259"/>
              </p:ext>
            </p:extLst>
          </p:nvPr>
        </p:nvGraphicFramePr>
        <p:xfrm>
          <a:off x="1000478" y="1676400"/>
          <a:ext cx="686928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7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>
                <a:ea typeface="宋体" charset="-122"/>
              </a:rPr>
              <a:t>技术专利</a:t>
            </a:r>
            <a:endParaRPr lang="en-US" altLang="zh-CN" sz="2400" b="1" dirty="0" smtClean="0">
              <a:ea typeface="宋体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技术专利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51658348"/>
              </p:ext>
            </p:extLst>
          </p:nvPr>
        </p:nvGraphicFramePr>
        <p:xfrm>
          <a:off x="1043608" y="5674022"/>
          <a:ext cx="6878806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205161805"/>
              </p:ext>
            </p:extLst>
          </p:nvPr>
        </p:nvGraphicFramePr>
        <p:xfrm>
          <a:off x="323528" y="2420888"/>
          <a:ext cx="8485015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44536"/>
            <a:ext cx="2717399" cy="17983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09" y="3244536"/>
            <a:ext cx="2767343" cy="17983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507" y="3244536"/>
            <a:ext cx="2711965" cy="17983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9592" y="506355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经典算法效果</a:t>
            </a:r>
            <a:endParaRPr lang="zh-CN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824044" y="5096217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专利</a:t>
            </a:r>
            <a:r>
              <a:rPr lang="en-US" altLang="zh-CN" sz="1200" dirty="0" smtClean="0"/>
              <a:t>2</a:t>
            </a:r>
            <a:r>
              <a:rPr lang="zh-CN" altLang="en-US" sz="1200" dirty="0" smtClean="0"/>
              <a:t>改进效果</a:t>
            </a:r>
            <a:endParaRPr lang="zh-CN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804248" y="5085184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专利</a:t>
            </a:r>
            <a:r>
              <a:rPr lang="en-US" altLang="zh-CN" sz="1200" dirty="0" smtClean="0"/>
              <a:t>1+2</a:t>
            </a:r>
            <a:r>
              <a:rPr lang="zh-CN" altLang="en-US" sz="1200" dirty="0" smtClean="0"/>
              <a:t>改进效果</a:t>
            </a:r>
            <a:endParaRPr lang="zh-CN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43608" y="5340557"/>
            <a:ext cx="684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注：以上算法改进已对图像算法组图像库所有经典场景做过测试，效果稳定。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013455427"/>
              </p:ext>
            </p:extLst>
          </p:nvPr>
        </p:nvGraphicFramePr>
        <p:xfrm>
          <a:off x="1082378" y="6597351"/>
          <a:ext cx="6873998" cy="270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72843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>
                <a:ea typeface="宋体" charset="-122"/>
              </a:rPr>
              <a:t>技术专利</a:t>
            </a:r>
            <a:endParaRPr lang="en-US" altLang="zh-CN" sz="2400" b="1" dirty="0" smtClean="0">
              <a:ea typeface="宋体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技术专利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666186124"/>
              </p:ext>
            </p:extLst>
          </p:nvPr>
        </p:nvGraphicFramePr>
        <p:xfrm>
          <a:off x="323528" y="2420888"/>
          <a:ext cx="8485015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4165505811"/>
              </p:ext>
            </p:extLst>
          </p:nvPr>
        </p:nvGraphicFramePr>
        <p:xfrm>
          <a:off x="1082378" y="6597351"/>
          <a:ext cx="6873998" cy="270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043608" y="5340557"/>
            <a:ext cx="684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注：受限于项目日程，未能抽出人力在方案</a:t>
            </a:r>
            <a:r>
              <a:rPr lang="en-US" altLang="zh-CN" sz="1200" dirty="0" smtClean="0">
                <a:solidFill>
                  <a:srgbClr val="FF0000"/>
                </a:solidFill>
              </a:rPr>
              <a:t>release</a:t>
            </a:r>
            <a:r>
              <a:rPr lang="zh-CN" altLang="en-US" sz="1200" dirty="0" smtClean="0">
                <a:solidFill>
                  <a:srgbClr val="FF0000"/>
                </a:solidFill>
              </a:rPr>
              <a:t>之前提审。</a:t>
            </a:r>
            <a:endParaRPr lang="en-US" altLang="zh-CN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1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年度主要工作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417930"/>
              </p:ext>
            </p:extLst>
          </p:nvPr>
        </p:nvGraphicFramePr>
        <p:xfrm>
          <a:off x="1000478" y="1676400"/>
          <a:ext cx="686928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393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 smtClean="0">
                <a:solidFill>
                  <a:schemeClr val="bg2"/>
                </a:solidFill>
                <a:ea typeface="宋体" charset="-122"/>
              </a:rPr>
              <a:t>新人培养</a:t>
            </a:r>
            <a:endParaRPr lang="en-US" altLang="zh-CN" sz="2400" b="1" dirty="0">
              <a:solidFill>
                <a:schemeClr val="bg2"/>
              </a:solidFill>
              <a:ea typeface="宋体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239436084"/>
              </p:ext>
            </p:extLst>
          </p:nvPr>
        </p:nvGraphicFramePr>
        <p:xfrm>
          <a:off x="467544" y="2420888"/>
          <a:ext cx="8136904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新人培养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>
          <a:xfrm>
            <a:off x="1619672" y="41127"/>
            <a:ext cx="5743575" cy="363537"/>
          </a:xfrm>
        </p:spPr>
        <p:txBody>
          <a:bodyPr/>
          <a:lstStyle/>
          <a:p>
            <a:pPr algn="ctr"/>
            <a:r>
              <a:rPr lang="en-GB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altLang="zh-CN" sz="3600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669346218"/>
              </p:ext>
            </p:extLst>
          </p:nvPr>
        </p:nvGraphicFramePr>
        <p:xfrm>
          <a:off x="304800" y="762000"/>
          <a:ext cx="8534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312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团队亮点工作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5614657"/>
              </p:ext>
            </p:extLst>
          </p:nvPr>
        </p:nvGraphicFramePr>
        <p:xfrm>
          <a:off x="1000478" y="1676400"/>
          <a:ext cx="686928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14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自研</a:t>
            </a: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Camera HDR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方案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127988490"/>
              </p:ext>
            </p:extLst>
          </p:nvPr>
        </p:nvGraphicFramePr>
        <p:xfrm>
          <a:off x="35496" y="764704"/>
          <a:ext cx="9108504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3573016"/>
            <a:ext cx="2937753" cy="19442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573016"/>
            <a:ext cx="2991747" cy="19442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573016"/>
            <a:ext cx="2931878" cy="19442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7584" y="566124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/>
              <a:t>经典算法效果</a:t>
            </a:r>
            <a:endParaRPr lang="zh-CN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24044" y="5661248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/>
              <a:t>专利</a:t>
            </a:r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改进效果</a:t>
            </a:r>
            <a:endParaRPr lang="zh-CN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04248" y="5672281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/>
              <a:t>专利</a:t>
            </a:r>
            <a:r>
              <a:rPr lang="en-US" altLang="zh-CN" sz="1200" b="1" dirty="0" smtClean="0"/>
              <a:t>1+2</a:t>
            </a:r>
            <a:r>
              <a:rPr lang="zh-CN" altLang="en-US" sz="1200" b="1" dirty="0" smtClean="0"/>
              <a:t>改进效果</a:t>
            </a:r>
            <a:endParaRPr lang="zh-CN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43608" y="6176337"/>
            <a:ext cx="684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注：以上算法改进已对算法组图像库所有</a:t>
            </a:r>
            <a:r>
              <a:rPr lang="en-US" altLang="zh-CN" sz="1200" dirty="0" smtClean="0">
                <a:solidFill>
                  <a:srgbClr val="FF0000"/>
                </a:solidFill>
              </a:rPr>
              <a:t>HDR</a:t>
            </a:r>
            <a:r>
              <a:rPr lang="zh-CN" altLang="en-US" sz="1200" dirty="0" smtClean="0">
                <a:solidFill>
                  <a:srgbClr val="FF0000"/>
                </a:solidFill>
              </a:rPr>
              <a:t>经典场景做过测试，效果稳定。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5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自研</a:t>
            </a: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Camera HDR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方案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6176337"/>
            <a:ext cx="684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注：现行经典方案虽然效果上佳，但是经典场景仍存在较大改进余地，真实场景中仍有不足。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052513"/>
            <a:ext cx="71818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86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年度主要工作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610604"/>
              </p:ext>
            </p:extLst>
          </p:nvPr>
        </p:nvGraphicFramePr>
        <p:xfrm>
          <a:off x="1000478" y="1676400"/>
          <a:ext cx="686928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63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自研</a:t>
            </a: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Camera HDR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方案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6176337"/>
            <a:ext cx="684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注：修正甚至打破经典算法框架，带来了意想不到的图像增强效果。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（该改进对图像组</a:t>
            </a:r>
            <a:r>
              <a:rPr lang="en-US" altLang="zh-CN" sz="1200" dirty="0" smtClean="0">
                <a:solidFill>
                  <a:srgbClr val="FF0000"/>
                </a:solidFill>
              </a:rPr>
              <a:t>HDR</a:t>
            </a:r>
            <a:r>
              <a:rPr lang="zh-CN" altLang="en-US" sz="1200" dirty="0" smtClean="0">
                <a:solidFill>
                  <a:srgbClr val="FF0000"/>
                </a:solidFill>
              </a:rPr>
              <a:t>经典场景库本人都做过测试，效果稳定，无副作用。与同期顶级期刊上相同研究方向的论文效果相比也毫不逊色）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52513"/>
            <a:ext cx="71628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75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914400" y="433388"/>
            <a:ext cx="8229600" cy="835025"/>
          </a:xfrm>
          <a:prstGeom prst="rect">
            <a:avLst/>
          </a:prstGeom>
          <a:noFill/>
          <a:extLst/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4572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buFontTx/>
              <a:buNone/>
              <a:defRPr/>
            </a:pPr>
            <a:r>
              <a:rPr lang="en-US" altLang="zh-CN" kern="0" dirty="0">
                <a:solidFill>
                  <a:srgbClr val="FFFFFF"/>
                </a:solidFill>
              </a:rPr>
              <a:t>HDR</a:t>
            </a:r>
            <a:r>
              <a:rPr lang="zh-CN" altLang="en-US" kern="0" dirty="0">
                <a:solidFill>
                  <a:srgbClr val="FFFFFF"/>
                </a:solidFill>
              </a:rPr>
              <a:t>算法优化效果衡量</a:t>
            </a:r>
          </a:p>
        </p:txBody>
      </p:sp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958850" y="5884863"/>
            <a:ext cx="7213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itchFamily="49" charset="-122"/>
                <a:ea typeface="黑体" pitchFamily="49" charset="-122"/>
              </a:rPr>
              <a:t>结论  </a:t>
            </a:r>
            <a:r>
              <a:rPr lang="en-US" altLang="zh-CN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en-US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  </a:t>
            </a:r>
            <a:r>
              <a:rPr lang="zh-CN" altLang="en-US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经典算法合成效果</a:t>
            </a:r>
            <a:r>
              <a:rPr lang="en-US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(3</a:t>
            </a:r>
            <a:r>
              <a:rPr lang="zh-CN" altLang="en-US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幅输入</a:t>
            </a:r>
            <a:r>
              <a:rPr lang="en-US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)</a:t>
            </a:r>
            <a:endParaRPr lang="zh-CN" altLang="en-US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196975"/>
            <a:ext cx="71818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4800"/>
            <a:ext cx="879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3482975"/>
            <a:ext cx="9001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9725"/>
            <a:ext cx="9144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1547664" y="-99392"/>
            <a:ext cx="5743575" cy="36353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自研</a:t>
            </a: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Camera HDR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方案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43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914400" y="433388"/>
            <a:ext cx="8229600" cy="835025"/>
          </a:xfrm>
          <a:prstGeom prst="rect">
            <a:avLst/>
          </a:prstGeom>
          <a:noFill/>
          <a:extLst/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4572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buFontTx/>
              <a:buNone/>
              <a:defRPr/>
            </a:pPr>
            <a:r>
              <a:rPr lang="en-US" altLang="zh-CN" kern="0" dirty="0">
                <a:solidFill>
                  <a:srgbClr val="FFFFFF"/>
                </a:solidFill>
              </a:rPr>
              <a:t>HDR</a:t>
            </a:r>
            <a:r>
              <a:rPr lang="zh-CN" altLang="en-US" kern="0" dirty="0">
                <a:solidFill>
                  <a:srgbClr val="FFFFFF"/>
                </a:solidFill>
              </a:rPr>
              <a:t>算法优化效果衡量</a:t>
            </a: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958850" y="5884863"/>
            <a:ext cx="7213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itchFamily="49" charset="-122"/>
                <a:ea typeface="黑体" pitchFamily="49" charset="-122"/>
              </a:rPr>
              <a:t>结论  </a:t>
            </a:r>
            <a:r>
              <a:rPr lang="en-US" altLang="zh-CN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en-US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  </a:t>
            </a:r>
            <a:r>
              <a:rPr lang="zh-CN" altLang="en-US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加入了另一幅欠曝光输入图像后，经典多曝光算法处理效果变“暗”了：过曝光区域控制有所改善，但是欠曝光区域也更暗了</a:t>
            </a:r>
            <a:endParaRPr lang="zh-CN" altLang="en-US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8676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9250"/>
            <a:ext cx="879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3608388"/>
            <a:ext cx="9001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9113"/>
            <a:ext cx="914400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2168525"/>
            <a:ext cx="9032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196975"/>
            <a:ext cx="719137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1547664" y="-99392"/>
            <a:ext cx="5743575" cy="36353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smtClean="0">
                <a:latin typeface="宋体" panose="02010600030101010101" pitchFamily="2" charset="-122"/>
                <a:ea typeface="宋体" panose="02010600030101010101" pitchFamily="2" charset="-122"/>
              </a:rPr>
              <a:t>自研</a:t>
            </a:r>
            <a:r>
              <a:rPr lang="en-US" altLang="zh-CN" sz="3600" smtClean="0">
                <a:latin typeface="宋体" panose="02010600030101010101" pitchFamily="2" charset="-122"/>
                <a:ea typeface="宋体" panose="02010600030101010101" pitchFamily="2" charset="-122"/>
              </a:rPr>
              <a:t>Camera HDR</a:t>
            </a:r>
            <a:r>
              <a:rPr lang="zh-CN" altLang="en-US" sz="3600" smtClean="0">
                <a:latin typeface="宋体" panose="02010600030101010101" pitchFamily="2" charset="-122"/>
                <a:ea typeface="宋体" panose="02010600030101010101" pitchFamily="2" charset="-122"/>
              </a:rPr>
              <a:t>方案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52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914400" y="433388"/>
            <a:ext cx="8229600" cy="835025"/>
          </a:xfrm>
          <a:prstGeom prst="rect">
            <a:avLst/>
          </a:prstGeom>
          <a:noFill/>
          <a:extLst/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4572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buFontTx/>
              <a:buNone/>
              <a:defRPr/>
            </a:pPr>
            <a:r>
              <a:rPr lang="en-US" altLang="zh-CN" kern="0" dirty="0">
                <a:solidFill>
                  <a:srgbClr val="FFFFFF"/>
                </a:solidFill>
              </a:rPr>
              <a:t>HDR</a:t>
            </a:r>
            <a:r>
              <a:rPr lang="zh-CN" altLang="en-US" kern="0" dirty="0">
                <a:solidFill>
                  <a:srgbClr val="FFFFFF"/>
                </a:solidFill>
              </a:rPr>
              <a:t>算法优化效果衡量</a:t>
            </a:r>
          </a:p>
        </p:txBody>
      </p:sp>
      <p:sp>
        <p:nvSpPr>
          <p:cNvPr id="29699" name="TextBox 2"/>
          <p:cNvSpPr txBox="1">
            <a:spLocks noChangeArrowheads="1"/>
          </p:cNvSpPr>
          <p:nvPr/>
        </p:nvSpPr>
        <p:spPr bwMode="auto">
          <a:xfrm>
            <a:off x="958850" y="5884863"/>
            <a:ext cx="7213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黑体" pitchFamily="49" charset="-122"/>
                <a:ea typeface="黑体" pitchFamily="49" charset="-122"/>
              </a:rPr>
              <a:t>结论  </a:t>
            </a:r>
            <a:r>
              <a:rPr lang="en-US" altLang="zh-CN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en-US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  </a:t>
            </a:r>
            <a:r>
              <a:rPr lang="zh-CN" altLang="en-US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自研方案可有效增强</a:t>
            </a:r>
            <a:r>
              <a:rPr lang="zh-CN" altLang="zh-CN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明暗区域细节信息</a:t>
            </a:r>
            <a:r>
              <a:rPr lang="zh-CN" altLang="en-US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，更好地控制过曝光和欠曝光区域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96975"/>
            <a:ext cx="71628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4800"/>
            <a:ext cx="879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3482975"/>
            <a:ext cx="9001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9725"/>
            <a:ext cx="9144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1547664" y="-99392"/>
            <a:ext cx="5743575" cy="36353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smtClean="0">
                <a:latin typeface="宋体" panose="02010600030101010101" pitchFamily="2" charset="-122"/>
                <a:ea typeface="宋体" panose="02010600030101010101" pitchFamily="2" charset="-122"/>
              </a:rPr>
              <a:t>自研</a:t>
            </a:r>
            <a:r>
              <a:rPr lang="en-US" altLang="zh-CN" sz="3600" smtClean="0">
                <a:latin typeface="宋体" panose="02010600030101010101" pitchFamily="2" charset="-122"/>
                <a:ea typeface="宋体" panose="02010600030101010101" pitchFamily="2" charset="-122"/>
              </a:rPr>
              <a:t>Camera HDR</a:t>
            </a:r>
            <a:r>
              <a:rPr lang="zh-CN" altLang="en-US" sz="3600" smtClean="0">
                <a:latin typeface="宋体" panose="02010600030101010101" pitchFamily="2" charset="-122"/>
                <a:ea typeface="宋体" panose="02010600030101010101" pitchFamily="2" charset="-122"/>
              </a:rPr>
              <a:t>方案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733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自研</a:t>
            </a: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Camera HDR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方案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693821"/>
              </p:ext>
            </p:extLst>
          </p:nvPr>
        </p:nvGraphicFramePr>
        <p:xfrm>
          <a:off x="611188" y="3610408"/>
          <a:ext cx="7921625" cy="1762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849"/>
                <a:gridCol w="1288792"/>
                <a:gridCol w="2491984"/>
              </a:tblGrid>
              <a:tr h="6403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方案比较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CPU/GPU</a:t>
                      </a:r>
                      <a:endParaRPr lang="zh-CN" altLang="en-US" sz="1800" dirty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所需时间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en-US" altLang="zh-CN" sz="1800" dirty="0" smtClean="0"/>
                        <a:t>LC1881</a:t>
                      </a:r>
                      <a:r>
                        <a:rPr lang="zh-CN" altLang="en-US" sz="1800" dirty="0" smtClean="0"/>
                        <a:t>  </a:t>
                      </a:r>
                      <a:r>
                        <a:rPr lang="en-US" altLang="zh-CN" sz="1800" dirty="0" smtClean="0"/>
                        <a:t>size:4160x3120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 marL="91447" marR="91447" marT="45742" marB="45742" anchor="ctr"/>
                </a:tc>
              </a:tr>
              <a:tr h="335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Tom </a:t>
                      </a:r>
                      <a:r>
                        <a:rPr lang="en-US" altLang="zh-CN" sz="1600" dirty="0" err="1" smtClean="0"/>
                        <a:t>Mertens’s</a:t>
                      </a:r>
                      <a:r>
                        <a:rPr lang="en-US" altLang="zh-CN" sz="1600" dirty="0" smtClean="0"/>
                        <a:t> exposure fusion method</a:t>
                      </a:r>
                      <a:endParaRPr lang="zh-CN" altLang="en-US" sz="1600" dirty="0" smtClean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CPU</a:t>
                      </a:r>
                      <a:endParaRPr lang="zh-CN" altLang="en-US" sz="1600" dirty="0" smtClean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409.543 s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</a:tr>
              <a:tr h="335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OV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HDR </a:t>
                      </a:r>
                      <a:r>
                        <a:rPr lang="zh-CN" altLang="en-US" sz="1600" baseline="0" dirty="0" smtClean="0"/>
                        <a:t>库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CPU(8</a:t>
                      </a:r>
                      <a:r>
                        <a:rPr lang="en-US" altLang="zh-CN" sz="1600" baseline="0" dirty="0" smtClean="0"/>
                        <a:t> thread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 smtClean="0"/>
                        <a:t>1.2 </a:t>
                      </a:r>
                      <a:r>
                        <a:rPr lang="en-US" altLang="zh-CN" sz="1600" dirty="0" smtClean="0"/>
                        <a:t>s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</a:tr>
              <a:tr h="451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CN" altLang="en-US" sz="16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分量的</a:t>
                      </a: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r>
                        <a:rPr lang="zh-CN" altLang="en-US" sz="16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快速曝光融合方法</a:t>
                      </a:r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/>
                        <a:t>CPU+GPU</a:t>
                      </a:r>
                      <a:endParaRPr lang="zh-CN" altLang="en-US" sz="1600" b="0" dirty="0" smtClean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FF0000"/>
                          </a:solidFill>
                        </a:rPr>
                        <a:t>1.1</a:t>
                      </a:r>
                      <a:r>
                        <a:rPr lang="en-US" altLang="zh-CN" sz="1600" b="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600" b="0" dirty="0" smtClean="0">
                          <a:solidFill>
                            <a:srgbClr val="FF0000"/>
                          </a:solidFill>
                        </a:rPr>
                        <a:t>s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 marT="45742" marB="45742" anchor="ctr"/>
                </a:tc>
              </a:tr>
            </a:tbl>
          </a:graphicData>
        </a:graphic>
      </p:graphicFrame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531008904"/>
              </p:ext>
            </p:extLst>
          </p:nvPr>
        </p:nvGraphicFramePr>
        <p:xfrm>
          <a:off x="35496" y="764704"/>
          <a:ext cx="9108504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43608" y="6176337"/>
            <a:ext cx="684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注：自研</a:t>
            </a:r>
            <a:r>
              <a:rPr lang="en-US" altLang="zh-CN" sz="1200" dirty="0" smtClean="0">
                <a:solidFill>
                  <a:srgbClr val="FF0000"/>
                </a:solidFill>
              </a:rPr>
              <a:t>HDR</a:t>
            </a:r>
            <a:r>
              <a:rPr lang="zh-CN" altLang="en-US" sz="1200" dirty="0" smtClean="0">
                <a:solidFill>
                  <a:srgbClr val="FF0000"/>
                </a:solidFill>
              </a:rPr>
              <a:t>算法库效果</a:t>
            </a:r>
            <a:r>
              <a:rPr lang="en-US" altLang="zh-CN" sz="1200" dirty="0" smtClean="0">
                <a:solidFill>
                  <a:srgbClr val="FF0000"/>
                </a:solidFill>
              </a:rPr>
              <a:t>/</a:t>
            </a:r>
            <a:r>
              <a:rPr lang="zh-CN" altLang="en-US" sz="1200" dirty="0" smtClean="0">
                <a:solidFill>
                  <a:srgbClr val="FF0000"/>
                </a:solidFill>
              </a:rPr>
              <a:t>性能升级工作计划中，具体实现方案已敲定。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视频稳像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方案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2615653565"/>
              </p:ext>
            </p:extLst>
          </p:nvPr>
        </p:nvGraphicFramePr>
        <p:xfrm>
          <a:off x="35496" y="764704"/>
          <a:ext cx="9108504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内容占位符 2"/>
          <p:cNvSpPr>
            <a:spLocks noGrp="1"/>
          </p:cNvSpPr>
          <p:nvPr>
            <p:ph idx="1"/>
          </p:nvPr>
        </p:nvSpPr>
        <p:spPr bwMode="auto">
          <a:xfrm>
            <a:off x="313184" y="2935485"/>
            <a:ext cx="6059016" cy="315781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2" indent="-342900"/>
            <a:r>
              <a:rPr lang="zh-CN" altLang="en-US" dirty="0" smtClean="0"/>
              <a:t>基于陀螺仪的稳像</a:t>
            </a:r>
            <a:r>
              <a:rPr lang="zh-CN" altLang="en-US" dirty="0"/>
              <a:t>方案</a:t>
            </a:r>
            <a:r>
              <a:rPr lang="zh-CN" altLang="en-US" dirty="0" smtClean="0"/>
              <a:t>优点</a:t>
            </a:r>
            <a:endParaRPr lang="en-US" altLang="zh-CN" dirty="0" smtClean="0"/>
          </a:p>
          <a:p>
            <a:pPr marL="800100" lvl="3" indent="-342900"/>
            <a:r>
              <a:rPr lang="zh-CN" altLang="en-US" dirty="0" smtClean="0"/>
              <a:t>与</a:t>
            </a:r>
            <a:r>
              <a:rPr lang="zh-CN" altLang="en-US" dirty="0"/>
              <a:t>视频尺寸无关、计算量小，可实时化</a:t>
            </a:r>
            <a:endParaRPr lang="en-US" altLang="zh-CN" dirty="0"/>
          </a:p>
          <a:p>
            <a:pPr marL="800100" lvl="3" indent="-342900"/>
            <a:r>
              <a:rPr lang="zh-CN" altLang="en-US" dirty="0"/>
              <a:t>不受环境及图像质量影响</a:t>
            </a:r>
            <a:endParaRPr lang="en-US" altLang="zh-CN" dirty="0"/>
          </a:p>
          <a:p>
            <a:pPr marL="800100" lvl="3" indent="-342900"/>
            <a:r>
              <a:rPr lang="zh-CN" altLang="en-US" dirty="0"/>
              <a:t>相当小的计算代价解决相机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shutter</a:t>
            </a:r>
            <a:r>
              <a:rPr lang="zh-CN" altLang="en-US" dirty="0"/>
              <a:t>的</a:t>
            </a:r>
            <a:r>
              <a:rPr lang="zh-CN" altLang="en-US" dirty="0" smtClean="0"/>
              <a:t>影响</a:t>
            </a:r>
            <a:endParaRPr lang="en-US" altLang="zh-CN" dirty="0"/>
          </a:p>
        </p:txBody>
      </p:sp>
      <p:graphicFrame>
        <p:nvGraphicFramePr>
          <p:cNvPr id="7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334752"/>
              </p:ext>
            </p:extLst>
          </p:nvPr>
        </p:nvGraphicFramePr>
        <p:xfrm>
          <a:off x="6588224" y="2943396"/>
          <a:ext cx="2205038" cy="17097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9850"/>
                <a:gridCol w="1125188"/>
              </a:tblGrid>
              <a:tr h="34194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分辨率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帧率</a:t>
                      </a:r>
                      <a:r>
                        <a:rPr lang="en-US" altLang="zh-CN" sz="1400" dirty="0" smtClean="0"/>
                        <a:t>(LC1860)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480p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200 FPS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720p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90 FPS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1080p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45 FPS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4k</a:t>
                      </a:r>
                      <a:endParaRPr lang="zh-CN" altLang="en-US" sz="1400" dirty="0" smtClean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11 FPS</a:t>
                      </a:r>
                      <a:endParaRPr lang="zh-CN" altLang="en-US" sz="1400" dirty="0" smtClean="0"/>
                    </a:p>
                  </a:txBody>
                  <a:tcPr marL="91431" marR="91431" marT="45708" marB="4570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1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自研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视频稳像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方案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3962537041"/>
              </p:ext>
            </p:extLst>
          </p:nvPr>
        </p:nvGraphicFramePr>
        <p:xfrm>
          <a:off x="35496" y="764704"/>
          <a:ext cx="9108504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862532"/>
              </p:ext>
            </p:extLst>
          </p:nvPr>
        </p:nvGraphicFramePr>
        <p:xfrm>
          <a:off x="6588224" y="5229560"/>
          <a:ext cx="2205038" cy="13677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9850"/>
                <a:gridCol w="1125188"/>
              </a:tblGrid>
              <a:tr h="34194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分辨率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帧率</a:t>
                      </a:r>
                      <a:r>
                        <a:rPr lang="en-US" altLang="zh-CN" sz="1400" dirty="0" smtClean="0"/>
                        <a:t>(LC1860)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720p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40FPS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1080p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38 FPS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4k</a:t>
                      </a:r>
                      <a:endParaRPr lang="zh-CN" altLang="en-US" sz="1400" dirty="0" smtClean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18 FPS</a:t>
                      </a:r>
                      <a:endParaRPr lang="zh-CN" altLang="en-US" sz="1400" dirty="0" smtClean="0"/>
                    </a:p>
                  </a:txBody>
                  <a:tcPr marL="91431" marR="91431" marT="45708" marB="45708"/>
                </a:tc>
              </a:tr>
            </a:tbl>
          </a:graphicData>
        </a:graphic>
      </p:graphicFrame>
      <p:sp>
        <p:nvSpPr>
          <p:cNvPr id="6" name="圆角矩形 4"/>
          <p:cNvSpPr/>
          <p:nvPr/>
        </p:nvSpPr>
        <p:spPr>
          <a:xfrm>
            <a:off x="467544" y="5229200"/>
            <a:ext cx="5616624" cy="14295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lvl="0" algn="l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自研方案</a:t>
            </a:r>
            <a:r>
              <a:rPr lang="zh-CN" altLang="en-US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中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独特</a:t>
            </a:r>
            <a:r>
              <a:rPr lang="zh-CN" altLang="en-US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15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高</a:t>
            </a:r>
            <a:r>
              <a:rPr lang="zh-CN" altLang="en-US" sz="15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弹性、自适应任务管理</a:t>
            </a:r>
            <a:r>
              <a:rPr lang="zh-CN" altLang="en-US" sz="1500" kern="12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机制</a:t>
            </a:r>
            <a:r>
              <a:rPr lang="zh-CN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</a:t>
            </a:r>
            <a:r>
              <a:rPr lang="zh-CN" altLang="en-US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得</a:t>
            </a:r>
            <a:r>
              <a:rPr lang="zh-CN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视觉稳像运动估计模块的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运算量</a:t>
            </a:r>
            <a:r>
              <a:rPr lang="zh-CN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与视频分辨率无关，从而使</a:t>
            </a:r>
            <a:r>
              <a:rPr lang="zh-CN" altLang="en-US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得在现有平台实现</a:t>
            </a:r>
            <a:r>
              <a:rPr lang="zh-CN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高清视频</a:t>
            </a:r>
            <a:r>
              <a:rPr lang="en-US" altLang="zh-CN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(2K/4K)</a:t>
            </a:r>
            <a:r>
              <a:rPr lang="zh-CN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稳像成为可能</a:t>
            </a:r>
            <a:r>
              <a:rPr lang="zh-CN" altLang="en-US" sz="15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5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algn="l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kern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注：</a:t>
            </a:r>
            <a:r>
              <a:rPr lang="zh-CN" altLang="en-US" sz="15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相关技术创新在专利受理前不便透漏。</a:t>
            </a:r>
            <a:endParaRPr lang="zh-CN" sz="1500" kern="1200" dirty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2514955"/>
            <a:ext cx="4283968" cy="240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14956"/>
            <a:ext cx="4283966" cy="240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49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>
          <a:xfrm>
            <a:off x="1619672" y="41127"/>
            <a:ext cx="5743575" cy="363537"/>
          </a:xfrm>
        </p:spPr>
        <p:txBody>
          <a:bodyPr/>
          <a:lstStyle/>
          <a:p>
            <a:pPr algn="ctr"/>
            <a:r>
              <a:rPr lang="en-GB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altLang="zh-CN" sz="3600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354702202"/>
              </p:ext>
            </p:extLst>
          </p:nvPr>
        </p:nvGraphicFramePr>
        <p:xfrm>
          <a:off x="304800" y="762000"/>
          <a:ext cx="8534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0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 smtClean="0">
                <a:solidFill>
                  <a:schemeClr val="bg2"/>
                </a:solidFill>
                <a:ea typeface="宋体" charset="-122"/>
              </a:rPr>
              <a:t>团队能力</a:t>
            </a:r>
            <a:endParaRPr lang="en-US" altLang="zh-CN" sz="2400" b="1" dirty="0">
              <a:solidFill>
                <a:schemeClr val="bg2"/>
              </a:solidFill>
              <a:ea typeface="宋体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团队能力变动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419267179"/>
              </p:ext>
            </p:extLst>
          </p:nvPr>
        </p:nvGraphicFramePr>
        <p:xfrm>
          <a:off x="107504" y="2492896"/>
          <a:ext cx="8928992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28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>
          <a:xfrm>
            <a:off x="1619672" y="41127"/>
            <a:ext cx="5743575" cy="363537"/>
          </a:xfrm>
        </p:spPr>
        <p:txBody>
          <a:bodyPr/>
          <a:lstStyle/>
          <a:p>
            <a:pPr algn="ctr"/>
            <a:r>
              <a:rPr lang="en-GB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altLang="zh-CN" sz="3600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752407943"/>
              </p:ext>
            </p:extLst>
          </p:nvPr>
        </p:nvGraphicFramePr>
        <p:xfrm>
          <a:off x="304800" y="762000"/>
          <a:ext cx="8534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423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2400" b="1" dirty="0" smtClean="0">
                <a:ea typeface="宋体" charset="-122"/>
              </a:rPr>
              <a:t>Camera HDR</a:t>
            </a:r>
            <a:endParaRPr lang="en-US" altLang="zh-CN" sz="2400" b="1" dirty="0">
              <a:ea typeface="宋体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QC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课题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4487863" y="1630363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4" descr="1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6" y="2306142"/>
            <a:ext cx="2663215" cy="17709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5" descr="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7" y="3284984"/>
            <a:ext cx="2595067" cy="152784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6" descr="3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7" y="3879031"/>
            <a:ext cx="2632075" cy="172328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下箭头 11"/>
          <p:cNvSpPr/>
          <p:nvPr/>
        </p:nvSpPr>
        <p:spPr bwMode="auto">
          <a:xfrm rot="5400000" flipV="1">
            <a:off x="4337050" y="2932882"/>
            <a:ext cx="503238" cy="487362"/>
          </a:xfrm>
          <a:prstGeom prst="downArrow">
            <a:avLst/>
          </a:prstGeom>
          <a:ln>
            <a:tailEnd type="arrow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3819525" y="3504382"/>
            <a:ext cx="1784350" cy="3079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400" b="1" dirty="0" smtClean="0">
                <a:solidFill>
                  <a:schemeClr val="accent2">
                    <a:lumMod val="75000"/>
                  </a:schemeClr>
                </a:solidFill>
              </a:rPr>
              <a:t>HDR</a:t>
            </a:r>
            <a:r>
              <a:rPr lang="zh-CN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图像合成算法</a:t>
            </a:r>
          </a:p>
        </p:txBody>
      </p:sp>
      <p:pic>
        <p:nvPicPr>
          <p:cNvPr id="14" name="图片 10" descr="baseline_result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3248571"/>
            <a:ext cx="2632075" cy="183661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25"/>
          <p:cNvSpPr>
            <a:spLocks noChangeArrowheads="1"/>
          </p:cNvSpPr>
          <p:nvPr/>
        </p:nvSpPr>
        <p:spPr bwMode="auto">
          <a:xfrm>
            <a:off x="1349375" y="5602312"/>
            <a:ext cx="2209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/>
              <a:t>不同曝光时间</a:t>
            </a:r>
            <a:r>
              <a:rPr lang="en-US" altLang="zh-CN" sz="1400"/>
              <a:t>LDR</a:t>
            </a:r>
            <a:r>
              <a:rPr lang="zh-CN" altLang="en-US" sz="1400"/>
              <a:t>图像组 </a:t>
            </a:r>
          </a:p>
        </p:txBody>
      </p:sp>
      <p:sp>
        <p:nvSpPr>
          <p:cNvPr id="21" name="矩形 26"/>
          <p:cNvSpPr>
            <a:spLocks noChangeArrowheads="1"/>
          </p:cNvSpPr>
          <p:nvPr/>
        </p:nvSpPr>
        <p:spPr bwMode="auto">
          <a:xfrm>
            <a:off x="6789738" y="5602312"/>
            <a:ext cx="93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/>
              <a:t>HDR</a:t>
            </a:r>
            <a:r>
              <a:rPr lang="zh-CN" altLang="en-US" sz="1400"/>
              <a:t>图像</a:t>
            </a:r>
          </a:p>
        </p:txBody>
      </p:sp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709613" y="6011440"/>
            <a:ext cx="6318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/>
              <a:t>目的：</a:t>
            </a:r>
            <a:r>
              <a:rPr lang="zh-CN" altLang="en-US" b="1" dirty="0">
                <a:solidFill>
                  <a:srgbClr val="FF0000"/>
                </a:solidFill>
              </a:rPr>
              <a:t>提供高度仿真的光照效果，展现图像最佳细节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505619" y="2535511"/>
            <a:ext cx="2682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FF00"/>
                </a:solidFill>
              </a:rPr>
              <a:t>欠曝</a:t>
            </a:r>
          </a:p>
        </p:txBody>
      </p:sp>
      <p:sp>
        <p:nvSpPr>
          <p:cNvPr id="25" name="TextBox 21"/>
          <p:cNvSpPr txBox="1">
            <a:spLocks noChangeArrowheads="1"/>
          </p:cNvSpPr>
          <p:nvPr/>
        </p:nvSpPr>
        <p:spPr bwMode="auto">
          <a:xfrm>
            <a:off x="1855788" y="3885382"/>
            <a:ext cx="384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FF00"/>
                </a:solidFill>
              </a:rPr>
              <a:t>过曝</a:t>
            </a:r>
          </a:p>
        </p:txBody>
      </p:sp>
      <p:sp>
        <p:nvSpPr>
          <p:cNvPr id="26" name="TextBox 22"/>
          <p:cNvSpPr txBox="1">
            <a:spLocks noChangeArrowheads="1"/>
          </p:cNvSpPr>
          <p:nvPr/>
        </p:nvSpPr>
        <p:spPr bwMode="auto">
          <a:xfrm>
            <a:off x="1112838" y="3310384"/>
            <a:ext cx="3698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FF00"/>
                </a:solidFill>
              </a:rPr>
              <a:t>正常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>
                <a:solidFill>
                  <a:schemeClr val="bg2"/>
                </a:solidFill>
                <a:ea typeface="宋体" charset="-122"/>
              </a:rPr>
              <a:t>自研</a:t>
            </a:r>
            <a:r>
              <a:rPr lang="zh-CN" altLang="en-US" sz="2400" b="1" dirty="0" smtClean="0">
                <a:solidFill>
                  <a:schemeClr val="bg2"/>
                </a:solidFill>
                <a:ea typeface="宋体" charset="-122"/>
              </a:rPr>
              <a:t>成果管理</a:t>
            </a:r>
            <a:endParaRPr lang="en-US" altLang="zh-CN" sz="2400" b="1" dirty="0">
              <a:solidFill>
                <a:schemeClr val="bg2"/>
              </a:solidFill>
              <a:ea typeface="宋体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自研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成果管理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342939087"/>
              </p:ext>
            </p:extLst>
          </p:nvPr>
        </p:nvGraphicFramePr>
        <p:xfrm>
          <a:off x="395536" y="1196752"/>
          <a:ext cx="8725466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291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solidFill>
            <a:schemeClr val="accent5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>
                <a:solidFill>
                  <a:schemeClr val="bg2"/>
                </a:solidFill>
                <a:ea typeface="宋体" charset="-122"/>
              </a:rPr>
              <a:t>自研</a:t>
            </a:r>
            <a:r>
              <a:rPr lang="zh-CN" altLang="en-US" sz="2400" b="1" dirty="0" smtClean="0">
                <a:solidFill>
                  <a:schemeClr val="bg2"/>
                </a:solidFill>
                <a:ea typeface="宋体" charset="-122"/>
              </a:rPr>
              <a:t>成果管理</a:t>
            </a:r>
            <a:endParaRPr lang="en-US" altLang="zh-CN" sz="2400" b="1" dirty="0">
              <a:solidFill>
                <a:schemeClr val="bg2"/>
              </a:solidFill>
              <a:ea typeface="宋体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自研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成果管理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Picture 2" descr="C:\Users\zhangjintao\Desktop\sharem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420888"/>
            <a:ext cx="4687732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zhangjintao\Desktop\ressh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420888"/>
            <a:ext cx="3862627" cy="418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68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>
          <a:xfrm>
            <a:off x="1619672" y="41127"/>
            <a:ext cx="5743575" cy="363537"/>
          </a:xfrm>
        </p:spPr>
        <p:txBody>
          <a:bodyPr/>
          <a:lstStyle/>
          <a:p>
            <a:pPr algn="ctr"/>
            <a:r>
              <a:rPr lang="en-GB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altLang="zh-CN" sz="3600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664983769"/>
              </p:ext>
            </p:extLst>
          </p:nvPr>
        </p:nvGraphicFramePr>
        <p:xfrm>
          <a:off x="304800" y="762000"/>
          <a:ext cx="8534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594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 smtClean="0">
                <a:solidFill>
                  <a:schemeClr val="bg2"/>
                </a:solidFill>
                <a:ea typeface="宋体" charset="-122"/>
              </a:rPr>
              <a:t>工作计划</a:t>
            </a:r>
            <a:endParaRPr lang="en-US" altLang="zh-CN" sz="2400" b="1" dirty="0">
              <a:solidFill>
                <a:schemeClr val="bg2"/>
              </a:solidFill>
              <a:ea typeface="宋体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2017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年工作计划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085427819"/>
              </p:ext>
            </p:extLst>
          </p:nvPr>
        </p:nvGraphicFramePr>
        <p:xfrm>
          <a:off x="-324544" y="1522512"/>
          <a:ext cx="9793088" cy="533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769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solidFill>
            <a:schemeClr val="accent6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 smtClean="0">
                <a:solidFill>
                  <a:schemeClr val="bg2"/>
                </a:solidFill>
                <a:ea typeface="宋体" charset="-122"/>
              </a:rPr>
              <a:t>工作计划</a:t>
            </a:r>
            <a:endParaRPr lang="en-US" altLang="zh-CN" sz="2400" b="1" dirty="0">
              <a:solidFill>
                <a:schemeClr val="bg2"/>
              </a:solidFill>
              <a:ea typeface="宋体" charset="-122"/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2017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年工作计划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521088070"/>
              </p:ext>
            </p:extLst>
          </p:nvPr>
        </p:nvGraphicFramePr>
        <p:xfrm>
          <a:off x="0" y="1916832"/>
          <a:ext cx="9144000" cy="494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685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title"/>
          </p:nvPr>
        </p:nvSpPr>
        <p:spPr>
          <a:xfrm>
            <a:off x="1619672" y="41127"/>
            <a:ext cx="5743575" cy="363537"/>
          </a:xfrm>
        </p:spPr>
        <p:txBody>
          <a:bodyPr/>
          <a:lstStyle/>
          <a:p>
            <a:pPr algn="ctr"/>
            <a:r>
              <a:rPr lang="en-GB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altLang="zh-CN" sz="3600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118694386"/>
              </p:ext>
            </p:extLst>
          </p:nvPr>
        </p:nvGraphicFramePr>
        <p:xfrm>
          <a:off x="304800" y="762000"/>
          <a:ext cx="8534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65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>
            <a:spLocks/>
          </p:cNvSpPr>
          <p:nvPr/>
        </p:nvSpPr>
        <p:spPr bwMode="auto">
          <a:xfrm>
            <a:off x="1547664" y="41127"/>
            <a:ext cx="5743575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总结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092800"/>
            <a:ext cx="8082021" cy="34163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年对图像算法组而言是丰收的一年。一方面</a:t>
            </a:r>
            <a:r>
              <a:rPr lang="zh-CN" altLang="en-US" dirty="0"/>
              <a:t>组内</a:t>
            </a:r>
            <a:r>
              <a:rPr lang="zh-CN" altLang="en-US" dirty="0" smtClean="0"/>
              <a:t>业务果实累累，联芯</a:t>
            </a:r>
            <a:endParaRPr lang="en-US" altLang="zh-CN" dirty="0" smtClean="0"/>
          </a:p>
          <a:p>
            <a:r>
              <a:rPr lang="zh-CN" altLang="en-US" dirty="0" smtClean="0"/>
              <a:t>产品用上了优秀的自研</a:t>
            </a:r>
            <a:r>
              <a:rPr lang="en-US" altLang="zh-CN" dirty="0" smtClean="0"/>
              <a:t>Camera HDR</a:t>
            </a:r>
            <a:r>
              <a:rPr lang="zh-CN" altLang="en-US" dirty="0" smtClean="0"/>
              <a:t>功能，拥有了两套效果与性能兼顾的防抖</a:t>
            </a:r>
            <a:endParaRPr lang="en-US" altLang="zh-CN" dirty="0" smtClean="0"/>
          </a:p>
          <a:p>
            <a:r>
              <a:rPr lang="zh-CN" altLang="en-US" dirty="0" smtClean="0"/>
              <a:t>方案。另一方面组内成员进步显著，组内应届毕业生从不知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为何物</a:t>
            </a:r>
            <a:endParaRPr lang="en-US" altLang="zh-CN" dirty="0" smtClean="0"/>
          </a:p>
          <a:p>
            <a:r>
              <a:rPr lang="zh-CN" altLang="en-US" dirty="0" smtClean="0"/>
              <a:t>到现在可以独当一面，为课题组分担工作。</a:t>
            </a:r>
            <a:endParaRPr lang="en-US" altLang="zh-CN" dirty="0" smtClean="0"/>
          </a:p>
          <a:p>
            <a:r>
              <a:rPr lang="en-US" altLang="zh-CN" dirty="0"/>
              <a:t>2016</a:t>
            </a:r>
            <a:r>
              <a:rPr lang="zh-CN" altLang="en-US" dirty="0"/>
              <a:t>年对图像算法组而言也是披荆斩棘的一年。一方面组内成员以应届生居</a:t>
            </a:r>
            <a:endParaRPr lang="en-US" altLang="zh-CN" dirty="0"/>
          </a:p>
          <a:p>
            <a:r>
              <a:rPr lang="zh-CN" altLang="en-US" dirty="0"/>
              <a:t>多，刚踏出校园的小朋友可能甚至没有写过百行的完整代码。另一方面</a:t>
            </a:r>
            <a:r>
              <a:rPr lang="en-US" altLang="zh-CN" dirty="0"/>
              <a:t>2016</a:t>
            </a:r>
          </a:p>
          <a:p>
            <a:r>
              <a:rPr lang="zh-CN" altLang="en-US" dirty="0"/>
              <a:t>也是联芯图像算法组元年，创建之初我们缺乏太多</a:t>
            </a:r>
            <a:r>
              <a:rPr lang="zh-CN" altLang="en-US" dirty="0" smtClean="0"/>
              <a:t>的</a:t>
            </a:r>
            <a:r>
              <a:rPr lang="zh-CN" altLang="en-US" dirty="0"/>
              <a:t>模板</a:t>
            </a:r>
            <a:r>
              <a:rPr lang="zh-CN" altLang="en-US" dirty="0" smtClean="0"/>
              <a:t>、</a:t>
            </a:r>
            <a:r>
              <a:rPr lang="zh-CN" altLang="en-US" dirty="0"/>
              <a:t>机制</a:t>
            </a:r>
            <a:r>
              <a:rPr lang="zh-CN" altLang="en-US" dirty="0" smtClean="0"/>
              <a:t>以及积累。</a:t>
            </a:r>
            <a:endParaRPr lang="en-US" altLang="zh-CN" dirty="0"/>
          </a:p>
          <a:p>
            <a:r>
              <a:rPr lang="zh-CN" altLang="en-US" dirty="0"/>
              <a:t>但是这一页已经马上要翻过，我们辛勤的汗水和不懈的努力已</a:t>
            </a:r>
            <a:r>
              <a:rPr lang="zh-CN" altLang="en-US" dirty="0" smtClean="0"/>
              <a:t>将</a:t>
            </a:r>
            <a:r>
              <a:rPr lang="zh-CN" altLang="en-US" dirty="0"/>
              <a:t>黑夜</a:t>
            </a:r>
            <a:r>
              <a:rPr lang="zh-CN" altLang="en-US" dirty="0" smtClean="0"/>
              <a:t>驱散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等待我们的只会是美好</a:t>
            </a:r>
            <a:r>
              <a:rPr lang="zh-CN" altLang="en-US" dirty="0" smtClean="0"/>
              <a:t>的</a:t>
            </a:r>
            <a:r>
              <a:rPr lang="zh-CN" altLang="en-US" dirty="0"/>
              <a:t>黎明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感谢一直以来公司及部门领导给予的信任与</a:t>
            </a:r>
            <a:r>
              <a:rPr lang="zh-CN" altLang="en-US" dirty="0" smtClean="0"/>
              <a:t>支持！</a:t>
            </a:r>
            <a:endParaRPr lang="en-US" altLang="zh-CN" dirty="0" smtClean="0"/>
          </a:p>
          <a:p>
            <a:r>
              <a:rPr lang="zh-CN" altLang="en-US" dirty="0" smtClean="0"/>
              <a:t>感谢软件三部其他</a:t>
            </a:r>
            <a:r>
              <a:rPr lang="en-US" altLang="zh-CN" dirty="0" smtClean="0"/>
              <a:t>(</a:t>
            </a:r>
            <a:r>
              <a:rPr lang="zh-CN" altLang="en-US" dirty="0" smtClean="0"/>
              <a:t>特别是</a:t>
            </a:r>
            <a:r>
              <a:rPr lang="en-US" altLang="zh-CN" dirty="0"/>
              <a:t>C</a:t>
            </a:r>
            <a:r>
              <a:rPr lang="en-US" altLang="zh-CN" dirty="0" smtClean="0"/>
              <a:t>amera)</a:t>
            </a:r>
            <a:r>
              <a:rPr lang="zh-CN" altLang="en-US" dirty="0" smtClean="0"/>
              <a:t>课题组及</a:t>
            </a:r>
            <a:r>
              <a:rPr lang="en-US" altLang="zh-CN" dirty="0" smtClean="0"/>
              <a:t>DCT</a:t>
            </a:r>
            <a:r>
              <a:rPr lang="zh-CN" altLang="en-US" dirty="0" smtClean="0"/>
              <a:t>长久以来的帮助与支持！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				</a:t>
            </a:r>
            <a:r>
              <a:rPr lang="en-US" altLang="zh-CN" dirty="0"/>
              <a:t>By </a:t>
            </a:r>
            <a:r>
              <a:rPr lang="zh-CN" altLang="en-US" dirty="0"/>
              <a:t>软件三部图像算法</a:t>
            </a:r>
            <a:r>
              <a:rPr lang="zh-CN" altLang="en-US" dirty="0" smtClean="0"/>
              <a:t>组</a:t>
            </a:r>
            <a:endParaRPr lang="en-US" altLang="zh-CN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055362267"/>
              </p:ext>
            </p:extLst>
          </p:nvPr>
        </p:nvGraphicFramePr>
        <p:xfrm>
          <a:off x="683568" y="4638035"/>
          <a:ext cx="7806002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1043996"/>
            <a:ext cx="9144000" cy="4761268"/>
            <a:chOff x="0" y="1592676"/>
            <a:chExt cx="9144000" cy="4761268"/>
          </a:xfrm>
        </p:grpSpPr>
        <p:pic>
          <p:nvPicPr>
            <p:cNvPr id="1026" name="Picture 2" descr="C:\Users\jiangjing\Desktop\07358PICNvQ_1024.jpg"/>
            <p:cNvPicPr>
              <a:picLocks noChangeAspect="1" noChangeArrowheads="1"/>
            </p:cNvPicPr>
            <p:nvPr/>
          </p:nvPicPr>
          <p:blipFill>
            <a:blip r:embed="rId2" cstate="print">
              <a:lum bright="2000" contrast="5000"/>
            </a:blip>
            <a:srcRect t="11626" b="11024"/>
            <a:stretch>
              <a:fillRect/>
            </a:stretch>
          </p:blipFill>
          <p:spPr bwMode="auto">
            <a:xfrm>
              <a:off x="0" y="1592676"/>
              <a:ext cx="9144000" cy="4608512"/>
            </a:xfrm>
            <a:prstGeom prst="rect">
              <a:avLst/>
            </a:prstGeom>
            <a:noFill/>
          </p:spPr>
        </p:pic>
        <p:sp>
          <p:nvSpPr>
            <p:cNvPr id="4" name="矩形 3"/>
            <p:cNvSpPr/>
            <p:nvPr/>
          </p:nvSpPr>
          <p:spPr>
            <a:xfrm>
              <a:off x="0" y="1736692"/>
              <a:ext cx="9144000" cy="4617252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631825"/>
            <a:ext cx="5400675" cy="55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7551094"/>
              </p:ext>
            </p:extLst>
          </p:nvPr>
        </p:nvGraphicFramePr>
        <p:xfrm>
          <a:off x="611188" y="2348880"/>
          <a:ext cx="7921625" cy="243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849"/>
                <a:gridCol w="1288792"/>
                <a:gridCol w="2491984"/>
              </a:tblGrid>
              <a:tr h="6403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方案比较</a:t>
                      </a:r>
                      <a:endParaRPr lang="zh-CN" altLang="en-US" sz="18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CPU/GPU</a:t>
                      </a:r>
                      <a:endParaRPr lang="zh-CN" altLang="en-US" sz="1800" dirty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所需时间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en-US" altLang="zh-CN" sz="1800" dirty="0" smtClean="0"/>
                        <a:t>LC1881</a:t>
                      </a:r>
                      <a:r>
                        <a:rPr lang="zh-CN" altLang="en-US" sz="1800" dirty="0" smtClean="0"/>
                        <a:t>  </a:t>
                      </a:r>
                      <a:r>
                        <a:rPr lang="en-US" altLang="zh-CN" sz="1800" dirty="0" smtClean="0"/>
                        <a:t>size:4160x3120</a:t>
                      </a:r>
                      <a:r>
                        <a:rPr lang="zh-CN" altLang="en-US" sz="1800" dirty="0" smtClean="0"/>
                        <a:t>）</a:t>
                      </a:r>
                      <a:endParaRPr lang="zh-CN" altLang="en-US" sz="1800" dirty="0"/>
                    </a:p>
                  </a:txBody>
                  <a:tcPr marL="91447" marR="91447" marT="45742" marB="45742" anchor="ctr"/>
                </a:tc>
              </a:tr>
              <a:tr h="335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OpenCV3(Disable </a:t>
                      </a:r>
                      <a:r>
                        <a:rPr lang="en-US" altLang="zh-CN" sz="1600" dirty="0" err="1" smtClean="0"/>
                        <a:t>OpenCL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CPU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117.048 s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</a:tr>
              <a:tr h="335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OpenCV3(Enable </a:t>
                      </a:r>
                      <a:r>
                        <a:rPr lang="en-US" altLang="zh-CN" sz="1600" dirty="0" err="1" smtClean="0"/>
                        <a:t>OpenCL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GPU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55.333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en-US" altLang="zh-CN" sz="1600" dirty="0" smtClean="0"/>
                        <a:t>s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</a:tr>
              <a:tr h="335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OV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HDR </a:t>
                      </a:r>
                      <a:r>
                        <a:rPr lang="zh-CN" altLang="en-US" sz="1600" baseline="0" dirty="0" smtClean="0"/>
                        <a:t>库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CPU(4 core)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 smtClean="0"/>
                        <a:t>1.2 </a:t>
                      </a:r>
                      <a:r>
                        <a:rPr lang="en-US" altLang="zh-CN" sz="1600" dirty="0" smtClean="0"/>
                        <a:t>s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</a:tr>
              <a:tr h="3354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Tom </a:t>
                      </a:r>
                      <a:r>
                        <a:rPr lang="en-US" altLang="zh-CN" sz="1600" dirty="0" err="1" smtClean="0"/>
                        <a:t>Mertens’s</a:t>
                      </a:r>
                      <a:r>
                        <a:rPr lang="en-US" altLang="zh-CN" sz="1600" dirty="0" smtClean="0"/>
                        <a:t> exposure fusion method</a:t>
                      </a:r>
                      <a:endParaRPr lang="zh-CN" altLang="en-US" sz="1600" dirty="0" smtClean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CPU</a:t>
                      </a:r>
                      <a:endParaRPr lang="zh-CN" altLang="en-US" sz="1600" dirty="0" smtClean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409.543 s</a:t>
                      </a:r>
                      <a:endParaRPr lang="zh-CN" altLang="en-US" sz="1600" dirty="0"/>
                    </a:p>
                  </a:txBody>
                  <a:tcPr marL="91447" marR="91447" marT="45742" marB="45742" anchor="ctr"/>
                </a:tc>
              </a:tr>
              <a:tr h="451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基于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YUV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空间</a:t>
                      </a:r>
                      <a:r>
                        <a:rPr lang="zh-CN" altLang="en-US" sz="16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的</a:t>
                      </a: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r>
                        <a:rPr lang="zh-CN" altLang="en-US" sz="16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快速曝光融合方法</a:t>
                      </a:r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/>
                        <a:t>CPU+GPU</a:t>
                      </a:r>
                      <a:endParaRPr lang="zh-CN" altLang="en-US" sz="1600" b="0" dirty="0" smtClean="0"/>
                    </a:p>
                  </a:txBody>
                  <a:tcPr marL="91447" marR="91447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FF0000"/>
                          </a:solidFill>
                        </a:rPr>
                        <a:t>1.1</a:t>
                      </a:r>
                      <a:r>
                        <a:rPr lang="en-US" altLang="zh-CN" sz="1600" b="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600" b="0" dirty="0" smtClean="0">
                          <a:solidFill>
                            <a:srgbClr val="FF0000"/>
                          </a:solidFill>
                        </a:rPr>
                        <a:t>s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47" marR="91447" marT="45742" marB="45742" anchor="ctr"/>
                </a:tc>
              </a:tr>
            </a:tbl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QC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课题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2400" b="1" dirty="0" smtClean="0">
                <a:ea typeface="宋体" charset="-122"/>
              </a:rPr>
              <a:t>Camera HDR</a:t>
            </a:r>
            <a:endParaRPr lang="en-US" altLang="zh-CN" sz="2400" b="1" dirty="0">
              <a:ea typeface="宋体" charset="-122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611188" y="5301208"/>
            <a:ext cx="7561262" cy="36933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eaLnBrk="1" hangingPunct="1"/>
            <a:r>
              <a:rPr lang="zh-CN" altLang="en-US" b="1" dirty="0">
                <a:latin typeface="宋体" pitchFamily="2" charset="-122"/>
              </a:rPr>
              <a:t>算法</a:t>
            </a:r>
            <a:r>
              <a:rPr lang="zh-CN" altLang="en-US" b="1" dirty="0" smtClean="0">
                <a:latin typeface="宋体" pitchFamily="2" charset="-122"/>
              </a:rPr>
              <a:t>改进工作</a:t>
            </a:r>
            <a:r>
              <a:rPr lang="en-US" altLang="zh-CN" b="1" dirty="0" smtClean="0">
                <a:latin typeface="宋体" pitchFamily="2" charset="-122"/>
              </a:rPr>
              <a:t>1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改进经典权重因子，提升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暗区域细节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呈现</a:t>
            </a:r>
            <a:endParaRPr lang="en-US" altLang="zh-CN" b="1" dirty="0" smtClean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611138" y="5949280"/>
            <a:ext cx="7561262" cy="64633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eaLnBrk="1" hangingPunct="1"/>
            <a:r>
              <a:rPr lang="zh-CN" altLang="en-US" b="1" dirty="0">
                <a:latin typeface="宋体" pitchFamily="2" charset="-122"/>
              </a:rPr>
              <a:t>算法</a:t>
            </a:r>
            <a:r>
              <a:rPr lang="zh-CN" altLang="en-US" b="1" dirty="0" smtClean="0">
                <a:latin typeface="宋体" pitchFamily="2" charset="-122"/>
              </a:rPr>
              <a:t>改进工作</a:t>
            </a:r>
            <a:r>
              <a:rPr lang="en-US" altLang="zh-CN" b="1" dirty="0">
                <a:latin typeface="宋体" pitchFamily="2" charset="-122"/>
              </a:rPr>
              <a:t>2</a:t>
            </a:r>
            <a:r>
              <a:rPr lang="zh-CN" altLang="en-US" b="1" dirty="0" smtClean="0">
                <a:latin typeface="宋体" pitchFamily="2" charset="-122"/>
              </a:rPr>
              <a:t>：</a:t>
            </a:r>
            <a:r>
              <a:rPr lang="zh-CN" altLang="en-US" b="1" dirty="0" smtClean="0">
                <a:solidFill>
                  <a:srgbClr val="FF0000"/>
                </a:solidFill>
                <a:latin typeface="宋体" pitchFamily="2" charset="-122"/>
              </a:rPr>
              <a:t>提出拥有理论依据和并通过实践检验的新权重因子及完整计算形式，对任意副输入图像均可</a:t>
            </a:r>
            <a:r>
              <a:rPr lang="zh-CN" altLang="en-US" b="1" dirty="0" smtClean="0">
                <a:solidFill>
                  <a:srgbClr val="FF0000"/>
                </a:solidFill>
              </a:rPr>
              <a:t>更多</a:t>
            </a:r>
            <a:r>
              <a:rPr lang="zh-CN" altLang="en-US" b="1" dirty="0">
                <a:solidFill>
                  <a:srgbClr val="FF0000"/>
                </a:solidFill>
              </a:rPr>
              <a:t>地保留明暗区域细节</a:t>
            </a:r>
            <a:r>
              <a:rPr lang="zh-CN" altLang="en-US" b="1" dirty="0" smtClean="0">
                <a:solidFill>
                  <a:srgbClr val="FF0000"/>
                </a:solidFill>
              </a:rPr>
              <a:t>信息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QC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课题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 smtClean="0">
                <a:ea typeface="宋体" charset="-122"/>
              </a:rPr>
              <a:t>视频稳像</a:t>
            </a:r>
            <a:endParaRPr lang="en-US" altLang="zh-CN" sz="2400" b="1" dirty="0">
              <a:ea typeface="宋体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303741234"/>
              </p:ext>
            </p:extLst>
          </p:nvPr>
        </p:nvGraphicFramePr>
        <p:xfrm>
          <a:off x="35496" y="2636912"/>
          <a:ext cx="6048672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367749243"/>
              </p:ext>
            </p:extLst>
          </p:nvPr>
        </p:nvGraphicFramePr>
        <p:xfrm>
          <a:off x="35496" y="4581128"/>
          <a:ext cx="6048672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01912"/>
            <a:ext cx="1164976" cy="106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6" y="2636912"/>
            <a:ext cx="1197068" cy="115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384" y="2636912"/>
            <a:ext cx="116497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574" y="2636911"/>
            <a:ext cx="1274426" cy="115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4005064"/>
            <a:ext cx="1152128" cy="118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3" y="5445224"/>
            <a:ext cx="1152127" cy="117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22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QC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课题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 smtClean="0">
                <a:ea typeface="宋体" charset="-122"/>
              </a:rPr>
              <a:t>视频稳像</a:t>
            </a:r>
            <a:endParaRPr lang="en-US" altLang="zh-CN" sz="2400" b="1" dirty="0">
              <a:ea typeface="宋体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112851793"/>
              </p:ext>
            </p:extLst>
          </p:nvPr>
        </p:nvGraphicFramePr>
        <p:xfrm>
          <a:off x="-324544" y="2331752"/>
          <a:ext cx="6048672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196752"/>
            <a:ext cx="1164976" cy="106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116" y="2331752"/>
            <a:ext cx="1197068" cy="115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344" y="2331752"/>
            <a:ext cx="1164976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34" y="2331751"/>
            <a:ext cx="1274426" cy="115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922113073"/>
              </p:ext>
            </p:extLst>
          </p:nvPr>
        </p:nvGraphicFramePr>
        <p:xfrm>
          <a:off x="251520" y="3501008"/>
          <a:ext cx="8640960" cy="292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4" name="TextBox 32"/>
          <p:cNvSpPr txBox="1">
            <a:spLocks noChangeArrowheads="1"/>
          </p:cNvSpPr>
          <p:nvPr/>
        </p:nvSpPr>
        <p:spPr bwMode="auto">
          <a:xfrm>
            <a:off x="1494110" y="6371480"/>
            <a:ext cx="6318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/>
              <a:t>注：该解决方案涉及较大程度技术创新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9685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2"/>
          <p:cNvSpPr>
            <a:spLocks noChangeArrowheads="1"/>
          </p:cNvSpPr>
          <p:nvPr/>
        </p:nvSpPr>
        <p:spPr bwMode="auto">
          <a:xfrm>
            <a:off x="685800" y="30638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dirty="0">
                <a:solidFill>
                  <a:schemeClr val="bg1"/>
                </a:solidFill>
                <a:latin typeface="宋体" pitchFamily="2" charset="-122"/>
              </a:rPr>
              <a:t>稳像效果</a:t>
            </a:r>
            <a:r>
              <a:rPr lang="en-US" altLang="zh-CN" sz="4000" dirty="0">
                <a:solidFill>
                  <a:schemeClr val="bg1"/>
                </a:solidFill>
                <a:latin typeface="宋体" pitchFamily="2" charset="-122"/>
              </a:rPr>
              <a:t>(720p</a:t>
            </a:r>
            <a:r>
              <a:rPr lang="zh-CN" altLang="en-US" sz="4000" dirty="0">
                <a:solidFill>
                  <a:schemeClr val="bg1"/>
                </a:solidFill>
                <a:latin typeface="宋体" pitchFamily="2" charset="-122"/>
              </a:rPr>
              <a:t>无人机影像</a:t>
            </a:r>
            <a:r>
              <a:rPr lang="en-US" altLang="zh-CN" sz="4000" dirty="0">
                <a:solidFill>
                  <a:schemeClr val="bg1"/>
                </a:solidFill>
                <a:latin typeface="宋体" pitchFamily="2" charset="-122"/>
              </a:rPr>
              <a:t>)</a:t>
            </a:r>
          </a:p>
        </p:txBody>
      </p:sp>
      <p:sp>
        <p:nvSpPr>
          <p:cNvPr id="2460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zh-CN" altLang="zh-CN"/>
          </a:p>
        </p:txBody>
      </p:sp>
      <p:grpSp>
        <p:nvGrpSpPr>
          <p:cNvPr id="13" name="组合 12"/>
          <p:cNvGrpSpPr/>
          <p:nvPr/>
        </p:nvGrpSpPr>
        <p:grpSpPr>
          <a:xfrm>
            <a:off x="35496" y="476672"/>
            <a:ext cx="3256201" cy="876237"/>
            <a:chOff x="1039230" y="1138893"/>
            <a:chExt cx="3256201" cy="876237"/>
          </a:xfrm>
        </p:grpSpPr>
        <p:sp>
          <p:nvSpPr>
            <p:cNvPr id="14" name="五边形 13"/>
            <p:cNvSpPr/>
            <p:nvPr/>
          </p:nvSpPr>
          <p:spPr>
            <a:xfrm rot="10800000">
              <a:off x="1039230" y="1138893"/>
              <a:ext cx="3256201" cy="876237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五边形 4"/>
            <p:cNvSpPr/>
            <p:nvPr/>
          </p:nvSpPr>
          <p:spPr>
            <a:xfrm rot="21600000">
              <a:off x="1258289" y="1138893"/>
              <a:ext cx="3037142" cy="8762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6396" tIns="76200" rIns="142240" bIns="762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2000" kern="1200" dirty="0" smtClean="0"/>
                <a:t>基于计算机视觉的</a:t>
              </a:r>
              <a:endParaRPr lang="en-US" altLang="zh-CN" sz="2000" kern="1200" dirty="0" smtClean="0"/>
            </a:p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sz="2000" kern="1200" dirty="0" smtClean="0"/>
                <a:t>电子稳像</a:t>
              </a:r>
              <a:endParaRPr lang="zh-CN" sz="2000" kern="1200" dirty="0"/>
            </a:p>
          </p:txBody>
        </p:sp>
      </p:grpSp>
      <p:graphicFrame>
        <p:nvGraphicFramePr>
          <p:cNvPr id="17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635358"/>
              </p:ext>
            </p:extLst>
          </p:nvPr>
        </p:nvGraphicFramePr>
        <p:xfrm>
          <a:off x="6938962" y="837072"/>
          <a:ext cx="2205038" cy="13677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9850"/>
                <a:gridCol w="1125188"/>
              </a:tblGrid>
              <a:tr h="341948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分辨率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帧率</a:t>
                      </a:r>
                      <a:r>
                        <a:rPr lang="en-US" altLang="zh-CN" sz="1400" dirty="0" smtClean="0"/>
                        <a:t>(LC1860)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720p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40FPS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1080p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38 FPS</a:t>
                      </a:r>
                      <a:endParaRPr lang="zh-CN" altLang="en-US" sz="1400" dirty="0"/>
                    </a:p>
                  </a:txBody>
                  <a:tcPr marL="91431" marR="91431" marT="45708" marB="45708"/>
                </a:tc>
              </a:tr>
              <a:tr h="3419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4k</a:t>
                      </a:r>
                      <a:endParaRPr lang="zh-CN" altLang="en-US" sz="1400" dirty="0" smtClean="0"/>
                    </a:p>
                  </a:txBody>
                  <a:tcPr marL="91431" marR="91431" marT="45708" marB="4570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18 FPS</a:t>
                      </a:r>
                      <a:endParaRPr lang="zh-CN" altLang="en-US" sz="1400" dirty="0" smtClean="0"/>
                    </a:p>
                  </a:txBody>
                  <a:tcPr marL="91431" marR="91431" marT="45708" marB="45708"/>
                </a:tc>
              </a:tr>
            </a:tbl>
          </a:graphicData>
        </a:graphic>
      </p:graphicFrame>
      <p:sp>
        <p:nvSpPr>
          <p:cNvPr id="11" name="标题 1"/>
          <p:cNvSpPr txBox="1">
            <a:spLocks/>
          </p:cNvSpPr>
          <p:nvPr/>
        </p:nvSpPr>
        <p:spPr>
          <a:xfrm>
            <a:off x="1547664" y="-102889"/>
            <a:ext cx="5743575" cy="36353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/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QC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课题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1547664" y="6165304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原始视频</a:t>
            </a:r>
          </a:p>
        </p:txBody>
      </p:sp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6084168" y="6165304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/>
              <a:t>自</a:t>
            </a:r>
            <a:r>
              <a:rPr lang="zh-CN" altLang="en-US" b="1" dirty="0" smtClean="0"/>
              <a:t>研</a:t>
            </a:r>
            <a:r>
              <a:rPr lang="zh-CN" altLang="en-US" b="1" dirty="0"/>
              <a:t>方案</a:t>
            </a:r>
          </a:p>
        </p:txBody>
      </p:sp>
      <p:sp>
        <p:nvSpPr>
          <p:cNvPr id="4" name="矩形 3"/>
          <p:cNvSpPr/>
          <p:nvPr/>
        </p:nvSpPr>
        <p:spPr>
          <a:xfrm>
            <a:off x="827584" y="1629046"/>
            <a:ext cx="483015" cy="288007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88199" y="1629046"/>
            <a:ext cx="323961" cy="295208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7584" y="1629046"/>
            <a:ext cx="5022595" cy="717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ClipDeshaking368p_compare.[SplitIt]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04913"/>
            <a:ext cx="9144000" cy="26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6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547664" y="41127"/>
            <a:ext cx="5743575" cy="363537"/>
          </a:xfrm>
        </p:spPr>
        <p:txBody>
          <a:bodyPr/>
          <a:lstStyle/>
          <a:p>
            <a:pPr algn="ctr"/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QC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课题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Oval 27"/>
          <p:cNvSpPr>
            <a:spLocks noChangeArrowheads="1"/>
          </p:cNvSpPr>
          <p:nvPr/>
        </p:nvSpPr>
        <p:spPr bwMode="auto">
          <a:xfrm>
            <a:off x="251520" y="836712"/>
            <a:ext cx="2167467" cy="13716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400" b="1" dirty="0" smtClean="0">
                <a:ea typeface="宋体" charset="-122"/>
              </a:rPr>
              <a:t>视频稳像</a:t>
            </a:r>
            <a:endParaRPr lang="en-US" altLang="zh-CN" sz="2400" b="1" dirty="0">
              <a:ea typeface="宋体" charset="-122"/>
            </a:endParaRPr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505387426"/>
              </p:ext>
            </p:extLst>
          </p:nvPr>
        </p:nvGraphicFramePr>
        <p:xfrm>
          <a:off x="-324545" y="2325448"/>
          <a:ext cx="6048672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49384"/>
            <a:ext cx="1152128" cy="118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189544"/>
            <a:ext cx="1152127" cy="117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691599289"/>
              </p:ext>
            </p:extLst>
          </p:nvPr>
        </p:nvGraphicFramePr>
        <p:xfrm>
          <a:off x="323528" y="3717032"/>
          <a:ext cx="8280920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5983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内容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2192</TotalTime>
  <Words>2796</Words>
  <Application>Microsoft Office PowerPoint</Application>
  <PresentationFormat>全屏显示(4:3)</PresentationFormat>
  <Paragraphs>498</Paragraphs>
  <Slides>47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49" baseType="lpstr">
      <vt:lpstr>自定义设计方案</vt:lpstr>
      <vt:lpstr>内容</vt:lpstr>
      <vt:lpstr>软三图像算法组年终总结</vt:lpstr>
      <vt:lpstr>Agenda</vt:lpstr>
      <vt:lpstr>年度主要工作</vt:lpstr>
      <vt:lpstr>QC课题</vt:lpstr>
      <vt:lpstr>QC课题</vt:lpstr>
      <vt:lpstr>QC课题</vt:lpstr>
      <vt:lpstr>QC课题</vt:lpstr>
      <vt:lpstr>PowerPoint 演示文稿</vt:lpstr>
      <vt:lpstr>QC课题</vt:lpstr>
      <vt:lpstr>LC1881平台性能和实测结果</vt:lpstr>
      <vt:lpstr>年度主要工作</vt:lpstr>
      <vt:lpstr>PowerPoint 演示文稿</vt:lpstr>
      <vt:lpstr>PowerPoint 演示文稿</vt:lpstr>
      <vt:lpstr>PowerPoint 演示文稿</vt:lpstr>
      <vt:lpstr>PowerPoint 演示文稿</vt:lpstr>
      <vt:lpstr>年度主要工作</vt:lpstr>
      <vt:lpstr>PowerPoint 演示文稿</vt:lpstr>
      <vt:lpstr>PowerPoint 演示文稿</vt:lpstr>
      <vt:lpstr>PowerPoint 演示文稿</vt:lpstr>
      <vt:lpstr>PowerPoint 演示文稿</vt:lpstr>
      <vt:lpstr>年度主要工作</vt:lpstr>
      <vt:lpstr>PowerPoint 演示文稿</vt:lpstr>
      <vt:lpstr>PowerPoint 演示文稿</vt:lpstr>
      <vt:lpstr>年度主要工作</vt:lpstr>
      <vt:lpstr>PowerPoint 演示文稿</vt:lpstr>
      <vt:lpstr>Agenda</vt:lpstr>
      <vt:lpstr>团队亮点工作</vt:lpstr>
      <vt:lpstr>自研Camera HDR方案</vt:lpstr>
      <vt:lpstr>自研Camera HDR方案</vt:lpstr>
      <vt:lpstr>自研Camera HDR方案</vt:lpstr>
      <vt:lpstr>PowerPoint 演示文稿</vt:lpstr>
      <vt:lpstr>PowerPoint 演示文稿</vt:lpstr>
      <vt:lpstr>PowerPoint 演示文稿</vt:lpstr>
      <vt:lpstr>自研Camera HDR方案</vt:lpstr>
      <vt:lpstr>自研视频稳像方案</vt:lpstr>
      <vt:lpstr>自研视频稳像方案</vt:lpstr>
      <vt:lpstr>Agenda</vt:lpstr>
      <vt:lpstr>PowerPoint 演示文稿</vt:lpstr>
      <vt:lpstr>Agenda</vt:lpstr>
      <vt:lpstr>PowerPoint 演示文稿</vt:lpstr>
      <vt:lpstr>PowerPoint 演示文稿</vt:lpstr>
      <vt:lpstr>Agenda</vt:lpstr>
      <vt:lpstr>PowerPoint 演示文稿</vt:lpstr>
      <vt:lpstr>PowerPoint 演示文稿</vt:lpstr>
      <vt:lpstr>Agenda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软三图像组年终工作总结</dc:title>
  <dc:creator>zhangjintao</dc:creator>
  <cp:lastModifiedBy>zhangjintao</cp:lastModifiedBy>
  <cp:revision>148</cp:revision>
  <dcterms:created xsi:type="dcterms:W3CDTF">2016-06-16T07:20:31Z</dcterms:created>
  <dcterms:modified xsi:type="dcterms:W3CDTF">2017-01-23T02:08:59Z</dcterms:modified>
</cp:coreProperties>
</file>